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3" r:id="rId6"/>
    <p:sldId id="528" r:id="rId7"/>
    <p:sldId id="524" r:id="rId8"/>
    <p:sldId id="529" r:id="rId9"/>
    <p:sldId id="525" r:id="rId10"/>
    <p:sldId id="530" r:id="rId11"/>
    <p:sldId id="531" r:id="rId12"/>
    <p:sldId id="532" r:id="rId13"/>
    <p:sldId id="533" r:id="rId14"/>
    <p:sldId id="534" r:id="rId15"/>
    <p:sldId id="538" r:id="rId16"/>
    <p:sldId id="539" r:id="rId17"/>
    <p:sldId id="540" r:id="rId18"/>
    <p:sldId id="537" r:id="rId19"/>
    <p:sldId id="535" r:id="rId20"/>
    <p:sldId id="536" r:id="rId21"/>
    <p:sldId id="526" r:id="rId22"/>
    <p:sldId id="427" r:id="rId23"/>
  </p:sldIdLst>
  <p:sldSz cx="12192000" cy="6858000"/>
  <p:notesSz cx="6858000" cy="9144000"/>
  <p:embeddedFontLst>
    <p:embeddedFont>
      <p:font typeface="方正大标宋简体" charset="-122"/>
      <p:regular r:id="rId24"/>
    </p:embeddedFont>
    <p:embeddedFont>
      <p:font typeface="方正隶变_GBK" pitchFamily="65" charset="-122"/>
      <p:regular r:id="rId25"/>
    </p:embeddedFont>
    <p:embeddedFont>
      <p:font typeface="方正楷体_GBK" pitchFamily="65" charset="-122"/>
      <p:regular r:id="rId26"/>
    </p:embeddedFont>
    <p:embeddedFont>
      <p:font typeface="华文宋体" pitchFamily="2" charset="-122"/>
      <p:regular r:id="rId27"/>
    </p:embeddedFont>
    <p:embeddedFont>
      <p:font typeface="微软雅黑" pitchFamily="34" charset="-122"/>
      <p:regular r:id="rId28"/>
      <p:bold r:id="rId29"/>
    </p:embeddedFont>
    <p:embeddedFont>
      <p:font typeface="NEU-XT" pitchFamily="18" charset="-122"/>
      <p:regular r:id="rId30"/>
    </p:embeddedFon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方正黑体_GBK" pitchFamily="65" charset="-122"/>
      <p:regular r:id="rId35"/>
    </p:embeddedFont>
    <p:embeddedFont>
      <p:font typeface="NEU-HZ" pitchFamily="2" charset="-122"/>
      <p:regular r:id="rId36"/>
      <p:italic r:id="rId37"/>
    </p:embeddedFont>
    <p:embeddedFont>
      <p:font typeface="NEU-BZ" pitchFamily="2" charset="-122"/>
      <p:regular r:id="rId38"/>
      <p:bold r:id="rId39"/>
      <p:italic r:id="rId40"/>
      <p:boldItalic r:id="rId41"/>
    </p:embeddedFont>
    <p:embeddedFont>
      <p:font typeface="方正小标宋_GBK" pitchFamily="65" charset="-122"/>
      <p:regular r:id="rId42"/>
    </p:embeddedFont>
    <p:embeddedFont>
      <p:font typeface="方正仿宋_GBK" pitchFamily="65" charset="-122"/>
      <p:regular r:id="rId43"/>
    </p:embeddedFont>
    <p:embeddedFont>
      <p:font typeface="方正书宋_GBK" pitchFamily="65" charset="-122"/>
      <p:regular r:id="rId44"/>
    </p:embeddedFont>
    <p:embeddedFont>
      <p:font typeface="方正大标宋_GBK" pitchFamily="65" charset="-122"/>
      <p:regular r:id="rId4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font" Target="fonts/font19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46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schemas.openxmlformats.org/officeDocument/2006/relationships/font" Target="fonts/font2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font" Target="fonts/font20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4.TIF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第六单元综合训练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0594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 　</a:t>
            </a:r>
            <a:r>
              <a:rPr lang="en-US" altLang="zh-CN" sz="3400" u="sng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幼儿园的阿姨领了孩子们去郊游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他也在其中。阿姨摘了一包花分给大家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轮到他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他不接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小眼睛翻着白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鼻翼一扇一扇的。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阿姨问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你不要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花儿疼不疼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人们对于美好的东西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往往不加爱惜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只想占有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甚至加以残害。孙涵泊却视一切都有生命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加以怜悯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爱惜和尊重。我想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他真该做我的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老师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752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0594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晚上看电视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七点钟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当中央电视台开始播放国歌时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他就要站在椅子上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不管在座的是大人还是小孩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是惊讶还是嗤笑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目不旁视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双手打起节拍。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孙涵泊无所畏惧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他真该做我的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老师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955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0594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三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 　</a:t>
            </a:r>
            <a:r>
              <a:rPr lang="en-US" altLang="zh-CN" sz="3400" u="sng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en-US" altLang="zh-CN" sz="3400" u="sng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我在他家写条幅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许多人围着看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一片叫好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他也挤了过来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头歪着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一手掏耳朵。他爹问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你来看什么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看写。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再问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写的什么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字。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什么字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黑字。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我的文章和书法本不高明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却向来有人恭维。孙涵泊无视权威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不瞧脸色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不转弯抹角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没有丝毫的虚伪和做作。的的确确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他真该做我的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老师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084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0594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从文中看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以下不是孙涵泊特点的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善良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少言语。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富有爱心。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无所畏惧。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恭维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做作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76161" y="10638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835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0594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用小标题概括三个部分的内容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写在文中的横线上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并据此写出文章的主要内容。</a:t>
            </a: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主要内容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292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0594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 　</a:t>
            </a:r>
            <a:r>
              <a:rPr lang="en-US" altLang="zh-CN" sz="3400" u="sng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幼儿园的阿姨领了孩子们去郊游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他也在其中。阿姨摘了一包花分给大家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轮到他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他不接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小眼睛翻着白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鼻翼一扇一扇的。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阿姨问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你不要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花儿疼不疼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人们对于美好的东西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往往不加爱惜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只想占有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甚至加以残害。孙涵泊却视一切都有生命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加以怜悯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爱惜和尊重。我想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他真该做我的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老师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50451" y="861094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怜惜花儿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118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0594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晚上看电视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七点钟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当中央电视台开始播放国歌时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他就要站在椅子上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不管在座的是大人还是小孩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是惊讶还是嗤笑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目不旁视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双手打起节拍。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孙涵泊无所畏惧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他真该做我的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老师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54187" y="900291"/>
            <a:ext cx="2810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为国歌打节拍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9990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0594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三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 　</a:t>
            </a:r>
            <a:r>
              <a:rPr lang="en-US" altLang="zh-CN" sz="3400" u="sng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en-US" altLang="zh-CN" sz="3400" u="sng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我在他家写条幅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许多人围着看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一片叫好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他也挤了过来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头歪着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一手掏耳朵。他爹问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你来看什么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看写。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再问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写的什么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字。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什么字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黑字。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我的文章和书法本不高明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却向来有人恭维。孙涵泊无视权威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不瞧脸色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不转弯抹角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没有丝毫的虚伪和做作。的的确确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他真该做我的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老师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50451" y="953596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看我写字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280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0594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用小标题概括三个部分的内容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写在文中的横线上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并据此写出文章的主要内容。</a:t>
            </a: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主要内容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7833" y="2210216"/>
            <a:ext cx="1031106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认了三岁半的孙涵泊做老师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从孙涵泊怜惜花儿中学到了善良和尊重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从孙涵泊为国歌打节拍中学到了无所畏惧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从孙涵泊看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写字中学会不虚伪、不做作。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470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0594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描写十分生动形象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表明孙涵泊对大人摘花行为的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突出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了他有爱心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描写生动有趣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写出了孙涵泊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品质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23821" y="87018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神态、动作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27653" y="1605245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不理解和强烈不满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80337" y="23872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75040" y="321747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无所畏惧、爱国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894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631557"/>
            <a:ext cx="1109298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根据拼音写词语。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en-US" altLang="zh-CN" sz="3400">
                <a:latin typeface="NEU-XT"/>
                <a:ea typeface="宋体"/>
                <a:cs typeface="Times New Roman"/>
              </a:rPr>
              <a:t>jìn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chá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边区的小英雄雨来把李大叔藏好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坐在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kànɡ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shànɡ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qiān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写了几个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XT"/>
                <a:ea typeface="宋体"/>
                <a:cs typeface="Times New Roman"/>
              </a:rPr>
              <a:t>niǔ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tóu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dí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rén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shì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bīng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冲进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把他的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ɡē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向背后一拧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捆绑起来。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457735" y="262598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晋察冀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41079" y="339229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炕上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21303" y="339229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铅笔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09864" y="41800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扭头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77513" y="418000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敌人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47145" y="41800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士兵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20813" y="49139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胳膊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0594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下列对本文内容理解有误的一项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老师是没有年龄限制的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别人身上任何一方面的优点都值得学习。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孙涵泊对外人总是显得傲慢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说明他很冷漠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这也是他唯一的缺点。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他真该做我的老师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在文中反复出现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起到了强调、深化主题的作用。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83648" y="109991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477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六、习作。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成长的过程中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我们会遇到种种困难。这些困难锻炼了我们的能力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让我们不断成长。请以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我学会了面对困难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写一篇习作。要求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写清楚遇到了什么困难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是怎样解决的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有什么收获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把过程写具体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书写规范。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另纸写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84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下列加点字的读音完全正确的一项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软鼓囊囊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nánɡ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棉絮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祈求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堵塞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sāi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呜哩哇啦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吧嗒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吧嗒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嘱咐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妨碍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fānɡ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04761" y="18338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47679" y="289354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557679" y="289354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64092" y="366150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557678" y="366139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35646" y="446544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206443" y="442934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12857" y="525769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98155" y="518549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844"/>
            <a:ext cx="1142986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下面故事里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主人公的经历和精神与车胤最相似的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程门立雪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铁杵成针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手不释卷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凿壁偷光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39677" y="10832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437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418"/>
            <a:ext cx="11006455" cy="5821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三、体会不同的比喻句表达的不同感情色彩。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下列句子中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加点部分表达的情感与其他三项不同的一项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雨来像小鸭子一样抖着头上的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水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手抹一下眼睛和鼻子。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文艺委员晶晶像一只美丽的蝴蝶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跳着轻快的舞蹈。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弟弟刚洗过澡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身上光溜溜的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像条小泥鳅。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打了败仗的鬼子像老鼠一样纷纷抱头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逃窜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49294" y="24816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8" name="image11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879304" y="2481607"/>
            <a:ext cx="2881664" cy="1895691"/>
          </a:xfrm>
          <a:prstGeom prst="rect">
            <a:avLst/>
          </a:prstGeom>
        </p:spPr>
      </p:pic>
      <p:sp>
        <p:nvSpPr>
          <p:cNvPr id="9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2177611" y="3472483"/>
            <a:ext cx="16562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6073778" y="4832046"/>
            <a:ext cx="16562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7134619" y="5551237"/>
            <a:ext cx="16562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4352480" y="6242447"/>
            <a:ext cx="16562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418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根据语境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体会要表达的感情色彩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补全句子。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吃饭时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调皮的弟弟像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把妈妈给气坏了。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聚餐时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淘气的妹妹像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把大家都逗乐了。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40134" y="162930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上蹿下跳的泼猴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62745" y="3217476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叽叽喳喳的小喜鹊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2490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571"/>
            <a:ext cx="11006455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四、下面是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与朋友相处的秘诀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主题班会上记录的意见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彼此分享生活中的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故事</a:t>
            </a:r>
            <a:r>
              <a:rPr lang="zh-CN" altLang="zh-CN" sz="320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2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主动地发现朋友的需要并行动。</a:t>
            </a:r>
            <a:endParaRPr lang="zh-CN" altLang="zh-CN" sz="32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答应朋友的事要信守承诺。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20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为朋友取得的进步喝彩。</a:t>
            </a:r>
            <a:endParaRPr lang="zh-CN" altLang="zh-CN" sz="32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要用心听朋友的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分享</a:t>
            </a:r>
            <a:r>
              <a:rPr lang="zh-CN" altLang="zh-CN" sz="320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2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2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20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和朋友争论时语气要柔和。</a:t>
            </a:r>
            <a:endParaRPr lang="zh-CN" altLang="zh-CN" sz="32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组长在汇报时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可以把相近的看法整合在一起。以上看法中可以合并的是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序号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17015" y="541226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85657" y="54122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571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关于与朋友相处的秘诀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我的看法是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5066" y="735752"/>
            <a:ext cx="10555049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与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朋友相处要真诚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真诚是打开彼此心灵的钥匙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可以加强沟通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化解矛盾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5679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0594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五、阅读短文《我的老师》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节选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我的老师孙涵泊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是朋友的孩子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今年三岁半。他不漂亮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也少言语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平时不准父亲杀鸡剖鱼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很有些善良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但对家里所有的来客都不瞅不睬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表情木然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显得傲慢。开始我见他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只逗着他取乐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到后来便不敢放肆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认了他做我的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老师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804</Words>
  <Application>Microsoft Office PowerPoint</Application>
  <PresentationFormat>自定义</PresentationFormat>
  <Paragraphs>147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2" baseType="lpstr">
      <vt:lpstr>Arial</vt:lpstr>
      <vt:lpstr>宋体</vt:lpstr>
      <vt:lpstr>方正大标宋简体</vt:lpstr>
      <vt:lpstr>方正隶变_GBK</vt:lpstr>
      <vt:lpstr>方正楷体_GBK</vt:lpstr>
      <vt:lpstr>华文宋体</vt:lpstr>
      <vt:lpstr>微软雅黑</vt:lpstr>
      <vt:lpstr>NEU-XT</vt:lpstr>
      <vt:lpstr>Calibri</vt:lpstr>
      <vt:lpstr>方正黑体_GBK</vt:lpstr>
      <vt:lpstr>NEU-HZ</vt:lpstr>
      <vt:lpstr>汉仪雅酷黑 95W</vt:lpstr>
      <vt:lpstr>NEU-BZ</vt:lpstr>
      <vt:lpstr>Wingdings</vt:lpstr>
      <vt:lpstr>方正小标宋_GBK</vt:lpstr>
      <vt:lpstr>方正仿宋_GBK</vt:lpstr>
      <vt:lpstr>Times New Roman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249</cp:revision>
  <dcterms:created xsi:type="dcterms:W3CDTF">2019-06-19T02:08:00Z</dcterms:created>
  <dcterms:modified xsi:type="dcterms:W3CDTF">2026-03-24T02:48:04Z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