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5" r:id="rId7"/>
    <p:sldId id="498" r:id="rId8"/>
    <p:sldId id="427" r:id="rId9"/>
  </p:sldIdLst>
  <p:sldSz cx="12192000" cy="6858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隶变_GBK" pitchFamily="65" charset="-122"/>
      <p:regular r:id="rId14"/>
    </p:embeddedFont>
    <p:embeddedFont>
      <p:font typeface="方正小标宋_GBK" pitchFamily="65" charset="-122"/>
      <p:regular r:id="rId15"/>
    </p:embeddedFont>
    <p:embeddedFont>
      <p:font typeface="方正书宋_GBK" pitchFamily="65" charset="-122"/>
      <p:regular r:id="rId16"/>
    </p:embeddedFont>
    <p:embeddedFont>
      <p:font typeface="方正仿宋_GBK" pitchFamily="65" charset="-122"/>
      <p:regular r:id="rId17"/>
    </p:embeddedFont>
    <p:embeddedFont>
      <p:font typeface="方正楷体_GBK" pitchFamily="65" charset="-122"/>
      <p:regular r:id="rId18"/>
    </p:embeddedFont>
    <p:embeddedFont>
      <p:font typeface="华文宋体" pitchFamily="2" charset="-122"/>
      <p:regular r:id="rId19"/>
    </p:embeddedFont>
    <p:embeddedFont>
      <p:font typeface="NEU-XT" pitchFamily="18" charset="-122"/>
      <p:regular r:id="rId20"/>
    </p:embeddedFont>
    <p:embeddedFont>
      <p:font typeface="NEU-HZ" pitchFamily="2" charset="-122"/>
      <p:regular r:id="rId21"/>
      <p:italic r:id="rId22"/>
    </p:embeddedFont>
    <p:embeddedFont>
      <p:font typeface="微软雅黑" pitchFamily="34" charset="-122"/>
      <p:regular r:id="rId23"/>
      <p:bold r:id="rId24"/>
    </p:embeddedFont>
    <p:embeddedFont>
      <p:font typeface="方正大标宋_GBK" pitchFamily="65" charset="-122"/>
      <p:regular r:id="rId25"/>
    </p:embeddedFont>
    <p:embeddedFont>
      <p:font typeface="方正大标宋简体" charset="-122"/>
      <p:regular r:id="rId26"/>
    </p:embeddedFont>
    <p:embeddedFont>
      <p:font typeface="方正黑体_GBK" pitchFamily="65" charset="-122"/>
      <p:regular r:id="rId27"/>
    </p:embeddedFont>
    <p:embeddedFont>
      <p:font typeface="NEU-BZ" pitchFamily="2" charset="-122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28</a:t>
            </a:r>
            <a:r>
              <a:rPr lang="zh-CN" altLang="en-US" sz="6000" baseline="30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∗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海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的女儿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9464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下列加点字读音完全正确的一项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宫殿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diàn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抚弄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亲昵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装载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zài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鲸鱼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jīng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恰好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qià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硫黄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liú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皇冠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guàn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87404" y="253477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79077" y="364145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204093" y="364144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99475" y="439737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15487" y="437720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70787" y="517748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204092" y="517748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79154" y="593547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23852" y="591530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8" y="879602"/>
            <a:ext cx="1140580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句子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刻画出了小人鱼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公主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的形象。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她的皮肤光滑柔嫩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像玫瑰的花瓣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她的眼睛是蔚蓝色的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像最深的湖水。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她是一个古怪的孩子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不大爱讲话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总是静静地在想着什么。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美丽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聪明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安静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古怪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37121" y="1075856"/>
            <a:ext cx="11272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ACD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022670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二、选择恰当的词语填空。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亲昵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亲密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亲切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海公主们和鱼儿之间的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关系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无间。她们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总是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地微笑着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看着鱼儿在她们手里找东西吃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和她们做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的游戏。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97058" y="26640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9416" y="34220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24800" y="41439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在海的远处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水是那么蓝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像最美丽的矢车菊花瓣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又是那么清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像最明亮的玻璃。同时它又是那么深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深得任何铁锚都达不到底。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作者运用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的修辞手法写出了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海水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和海的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描写出了奇妙故事所发生的神奇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环境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053050" y="40235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比喻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54829" y="401660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排比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2674" y="47936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73226" y="479361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62496" y="47936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在海的远处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水是那么蓝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像最美丽的矢车菊花瓣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又是那么清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像最明亮的玻璃。同时它又是那么深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深得任何铁锚都达不到底。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请展开想象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运用上面的句式描写一处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美景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5934" y="4877578"/>
            <a:ext cx="11006454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漓江的水是那么静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像一面镜子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又是那么绿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像一块翡翠。同时它又是那么清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清得可以看见江底的沙石。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3557" y="1711911"/>
            <a:ext cx="10918357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后来美丽、善良的人鱼公主化成了泡沫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但她不会这样死去的。想一想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她化成泡沫以后会有什么奇迹发生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给童话编个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结尾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4045095"/>
            <a:ext cx="1100645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正好一位天使经过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她把人鱼公主的魂魄收走了。一年后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王子和公主的女儿出生了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王子发现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他们的女儿长得和人鱼公主一模一样。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428</Words>
  <Application>Microsoft Office PowerPoint</Application>
  <PresentationFormat>自定义</PresentationFormat>
  <Paragraphs>62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8" baseType="lpstr">
      <vt:lpstr>Arial</vt:lpstr>
      <vt:lpstr>宋体</vt:lpstr>
      <vt:lpstr>Calibri</vt:lpstr>
      <vt:lpstr>Wingdings</vt:lpstr>
      <vt:lpstr>方正隶变_GBK</vt:lpstr>
      <vt:lpstr>方正小标宋_GBK</vt:lpstr>
      <vt:lpstr>方正书宋_GBK</vt:lpstr>
      <vt:lpstr>Times New Roman</vt:lpstr>
      <vt:lpstr>方正仿宋_GBK</vt:lpstr>
      <vt:lpstr>方正楷体_GBK</vt:lpstr>
      <vt:lpstr>华文宋体</vt:lpstr>
      <vt:lpstr>NEU-XT</vt:lpstr>
      <vt:lpstr>NEU-HZ</vt:lpstr>
      <vt:lpstr>汉仪雅酷黑 95W</vt:lpstr>
      <vt:lpstr>微软雅黑</vt:lpstr>
      <vt:lpstr>方正大标宋_GBK</vt:lpstr>
      <vt:lpstr>方正大标宋简体</vt:lpstr>
      <vt:lpstr>方正黑体_GBK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2026-03-26T07:19:59Z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