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NEU-XT" pitchFamily="18" charset="-122"/>
      <p:regular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大标宋简体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华文宋体" pitchFamily="2" charset="-122"/>
      <p:regular r:id="rId25"/>
    </p:embeddedFont>
    <p:embeddedFont>
      <p:font typeface="方正小标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黑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小英雄雨来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01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一、给加点的字选择正确的读音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听见她哇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wɑ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wā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的一声吐了一地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快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走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marL="3603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wɑ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去医院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李明对张笑笑说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咱们去网吧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bɑ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bā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玩吧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bɑ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张笑笑严词拒绝了他。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泥石流阻塞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sāi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sài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了通往塞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sāi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sài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外的通路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sāi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sài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满了丝绸、瓷器的马车只好返回长安。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53298" y="20782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0769" y="28254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75140" y="36188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01772" y="36147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540628" y="51935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82045" y="51935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7036" y="60116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912830" y="18587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22852" y="26299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53599" y="34387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104241" y="34308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127006" y="50100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653336" y="49860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12458" y="58041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33"/>
            <a:ext cx="6833803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73049" y="1911351"/>
            <a:ext cx="11238865" cy="1243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73049" y="3588484"/>
            <a:ext cx="11238865" cy="1243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97820" y="2425061"/>
            <a:ext cx="15336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士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兵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7566" y="2400996"/>
            <a:ext cx="15336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炕　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028" y="2400997"/>
            <a:ext cx="15336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劫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难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31489" y="2383650"/>
            <a:ext cx="17967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摇    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晃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53588" y="2395683"/>
            <a:ext cx="15336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扭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身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1445" y="4216927"/>
            <a:ext cx="19092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慌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忙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91629" y="4204895"/>
            <a:ext cx="187366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绸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布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7019" y="4187549"/>
            <a:ext cx="15336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晋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级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36032" y="4183535"/>
            <a:ext cx="15336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扒 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01716" y="4216927"/>
            <a:ext cx="15336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敌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人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 smtClean="0">
                <a:latin typeface="Calibri"/>
                <a:ea typeface="宋体"/>
                <a:cs typeface="Times New Roman"/>
              </a:rPr>
              <a:t>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18338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火炕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26184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抗拒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3703" y="18338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铅笔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3703" y="26425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沿着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4871" y="18509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慌忙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94871" y="26134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谎言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77913" y="18509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尸体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10261" y="26134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户口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38174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四、根据课文内容给其他五个部分列出小标题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r>
              <a:rPr lang="zh-CN" altLang="zh-CN" sz="3400">
                <a:latin typeface="Calibri"/>
                <a:ea typeface="宋体"/>
                <a:cs typeface="Times New Roman"/>
              </a:rPr>
              <a:t>我对雨来的印象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  <a:endParaRPr lang="zh-CN" altLang="en-US" sz="340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1676400"/>
            <a:ext cx="1146175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956865" y="3121223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上夜校读书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5058" y="4308339"/>
            <a:ext cx="33778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3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掩护交通员李大叔</a:t>
            </a:r>
            <a:endParaRPr lang="zh-CN" altLang="en-US" b="1" spc="-3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05482" y="1813791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智勇斗鬼子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57882" y="3121222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怀念雨来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05482" y="4309372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机智脱险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0648" y="5395193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机智勇敢、坚强不屈。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178</Words>
  <Application>Microsoft Office PowerPoint</Application>
  <PresentationFormat>自定义</PresentationFormat>
  <Paragraphs>73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微软雅黑</vt:lpstr>
      <vt:lpstr>NEU-XT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楷体</vt:lpstr>
      <vt:lpstr>方正大标宋简体</vt:lpstr>
      <vt:lpstr>Times New Roman</vt:lpstr>
      <vt:lpstr>Calibri</vt:lpstr>
      <vt:lpstr>华文宋体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2026-03-23T01:15:09Z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