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书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楷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小标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习作例文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一、词语积累。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爽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辉煌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斑斓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缤纷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隐隐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夺目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009" y="1821811"/>
            <a:ext cx="20297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书宋_GBK"/>
                <a:ea typeface="宋体"/>
                <a:cs typeface="Times New Roman"/>
              </a:rPr>
              <a:t>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39807" y="1833843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碧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46029" y="1838888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4513" y="2597721"/>
            <a:ext cx="16466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彩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0632" y="2591644"/>
            <a:ext cx="15488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约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约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94920" y="2620752"/>
            <a:ext cx="15488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绚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丽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027"/>
            <a:ext cx="11006455" cy="5886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学习修辞手法。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昆明湖静得像一面镜子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绿得像一块碧玉。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写出了昆明湖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蓝天衬着高耸的巨大的雪峰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太阳下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雪峰间的云影就像白缎上绣了几朵银灰色的花。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三者融为一体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犹如一幅优美的风景画。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786976" y="22549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57658" y="22359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28755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7608" y="50222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98823" y="50222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39649" y="50513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57561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云影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3336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三、学方法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回顾习作例文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把下面的路线图补充完整。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《颐和园》的路线图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《七月的天山》的路线图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进入天山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68579" y="177368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万寿山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91463" y="17736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佛香阁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256885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昆明湖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40317" y="337388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再往里走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94849" y="413187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走进天山深处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从观望台右边的台阶拾级而上</a:t>
            </a:r>
            <a:r>
              <a:rPr lang="en-US" altLang="zh-CN" sz="3400" u="sng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我们登上了始信峰。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眺望远山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欣赏云雾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只见一座座山峰拔地而起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直插云霄。置身于云雾中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我不禁感叹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黄山的云可真白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就像一匹匹白缎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黄山的云可真多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一片挨着一片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黄山的云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可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真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妙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。这真是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绵绵长飘三万尺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疑是银河降人间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说明其中一段游览线路是从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567650" y="4889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过渡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2042" y="57200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观望台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66010" y="572004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始信峰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495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从观望台右边的台阶拾级而上</a:t>
            </a:r>
            <a:r>
              <a:rPr lang="en-US" altLang="zh-CN" sz="3400" u="sng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我们登上了始信峰。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眺望远山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欣赏云雾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只见一座座山峰拔地而起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直插云霄。置身于云雾中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我不禁感叹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黄山的云可真白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就像一匹匹白缎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黄山的云可真多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一片挨着一片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黄山的云可真妙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。这真是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绵绵长飘三万尺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疑是银河降人间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观察句子的特点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在横线上补充恰当的内容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写出景物的特点。</a:t>
            </a:r>
            <a:endParaRPr lang="zh-CN" altLang="en-US" sz="3400" spc="-150"/>
          </a:p>
        </p:txBody>
      </p:sp>
      <p:sp>
        <p:nvSpPr>
          <p:cNvPr id="6" name="矩形 5"/>
          <p:cNvSpPr/>
          <p:nvPr/>
        </p:nvSpPr>
        <p:spPr>
          <a:xfrm>
            <a:off x="7484036" y="3530298"/>
            <a:ext cx="36006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飘忽不定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漫游山间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029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332</Words>
  <Application>Microsoft Office PowerPoint</Application>
  <PresentationFormat>自定义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微软雅黑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2026-03-23T00:29:08Z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