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方正大标宋_GBK" pitchFamily="65" charset="-122"/>
      <p:regular r:id="rId10"/>
    </p:embeddedFont>
    <p:embeddedFont>
      <p:font typeface="方正仿宋_GBK" pitchFamily="65" charset="-122"/>
      <p:regular r:id="rId11"/>
    </p:embeddedFont>
    <p:embeddedFont>
      <p:font typeface="NEU-HZ" pitchFamily="2" charset="-122"/>
      <p:regular r:id="rId12"/>
      <p:italic r:id="rId13"/>
    </p:embeddedFont>
    <p:embeddedFont>
      <p:font typeface="方正书宋_GBK" pitchFamily="65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方正楷体_GBK" pitchFamily="65" charset="-122"/>
      <p:regular r:id="rId19"/>
    </p:embeddedFont>
    <p:embeddedFont>
      <p:font typeface="方正大标宋简体" charset="-122"/>
      <p:regular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方正小标宋_GBK" pitchFamily="65" charset="-122"/>
      <p:regular r:id="rId25"/>
    </p:embeddedFont>
    <p:embeddedFont>
      <p:font typeface="方正隶变_GBK" pitchFamily="65" charset="-122"/>
      <p:regular r:id="rId26"/>
    </p:embeddedFont>
    <p:embeddedFont>
      <p:font typeface="方正黑体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语文园地六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73112" y="885920"/>
            <a:ext cx="1104485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一、默写《独坐敬亭山》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写诗题和作者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注意书写正确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结构匀称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行款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整齐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0367" y="2451657"/>
            <a:ext cx="6216317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　　　　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 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</a:b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　　　　　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 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</a:b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　　　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 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</a:b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 u="sng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 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</a:b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 u="sng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 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</a:b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方正仿宋_GBK"/>
                <a:cs typeface="Times New Roman"/>
              </a:rPr>
              <a:t>.</a:t>
            </a:r>
            <a:endParaRPr lang="zh-CN" altLang="zh-CN" sz="3400">
              <a:solidFill>
                <a:schemeClr val="bg1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63288" y="2304703"/>
            <a:ext cx="3990473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黑体_GBK"/>
                <a:cs typeface="Times New Roman"/>
              </a:rPr>
              <a:t>独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黑体_GBK"/>
                <a:cs typeface="Times New Roman"/>
              </a:rPr>
              <a:t>坐敬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黑体_GBK"/>
                <a:cs typeface="Times New Roman"/>
              </a:rPr>
              <a:t>亭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黑体_GBK"/>
                <a:cs typeface="Times New Roman"/>
              </a:rPr>
              <a:t>山</a:t>
            </a:r>
            <a:endParaRPr lang="en-US" altLang="zh-CN" sz="3400" b="1" smtClean="0">
              <a:solidFill>
                <a:srgbClr val="E72582"/>
              </a:solidFill>
              <a:latin typeface="Calibri"/>
              <a:ea typeface="方正黑体_GBK"/>
              <a:cs typeface="Times New Roman"/>
            </a:endParaRPr>
          </a:p>
          <a:p>
            <a:pPr lvl="0" algn="ctr">
              <a:lnSpc>
                <a:spcPct val="130000"/>
              </a:lnSpc>
            </a:pP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[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唐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]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李白</a:t>
            </a:r>
            <a:endParaRPr lang="en-US" altLang="zh-CN" sz="3400" b="1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  <a:p>
            <a:pPr lvl="0" algn="ctr">
              <a:lnSpc>
                <a:spcPct val="130000"/>
              </a:lnSpc>
            </a:pP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众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鸟高飞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尽</a:t>
            </a:r>
            <a:r>
              <a:rPr lang="en-US" altLang="zh-CN" sz="3400" b="1" smtClean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</a:p>
          <a:p>
            <a:pPr lvl="0" algn="ctr">
              <a:lnSpc>
                <a:spcPct val="13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孤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云独去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闲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。</a:t>
            </a:r>
            <a:endParaRPr lang="en-US" altLang="zh-CN" sz="3400" b="1" smtClean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 algn="ctr">
              <a:lnSpc>
                <a:spcPct val="130000"/>
              </a:lnSpc>
            </a:pP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相看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两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不厌</a:t>
            </a:r>
            <a:r>
              <a:rPr lang="en-US" altLang="zh-CN" sz="3400" b="1" smtClean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endParaRPr lang="en-US" altLang="zh-CN" sz="3400" b="1" smtClean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 algn="ctr">
              <a:lnSpc>
                <a:spcPct val="13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只有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敬亭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山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13085" y="886027"/>
            <a:ext cx="1109883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二、按要求写句子。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雨来像小鸭子一样抖着头上的水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用手抹一下眼睛和鼻子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嘴里吹着气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望着妈妈笑。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仿照这个写法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改写下面的句子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小河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清澈见底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4005699"/>
            <a:ext cx="10443409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小河的水像一块透明的玻璃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一眼看到了水底。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13085" y="886027"/>
            <a:ext cx="1109883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二、按要求写句子。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续写比喻句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表达出不同的感情。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喜爱之情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风吹在我的脸上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就像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厌恶之情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风吹在我的脸上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就像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7135148" y="2465758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母亲的手抚摸着我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89173" y="324658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刀割一样疼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299"/>
            <a:ext cx="113336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三、根据课文内容填空。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 spc="-150">
                <a:latin typeface="Calibri"/>
                <a:ea typeface="宋体"/>
                <a:cs typeface="Times New Roman"/>
              </a:rPr>
              <a:t>《铁杵成针》一文中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描写老媪动作的句子是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 algn="just">
              <a:lnSpc>
                <a:spcPct val="150000"/>
              </a:lnSpc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描写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老媪语言的句子是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描写李白逃学的句子是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描写李白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感其意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后的行为的句子是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铁杵成针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的故事后来成为一句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俗语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</a:p>
          <a:p>
            <a:pPr algn="just"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9705074" y="160524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磨铁杵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30115" y="238729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欲作针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26618" y="323184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未成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47134" y="320079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弃去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26618" y="401156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还卒业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02046" y="479361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只要功夫深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47740" y="479361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铁杵磨成针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260</Words>
  <Application>Microsoft Office PowerPoint</Application>
  <PresentationFormat>自定义</PresentationFormat>
  <Paragraphs>46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微软雅黑</vt:lpstr>
      <vt:lpstr>方正大标宋_GBK</vt:lpstr>
      <vt:lpstr>Wingdings</vt:lpstr>
      <vt:lpstr>方正仿宋_GBK</vt:lpstr>
      <vt:lpstr>NEU-HZ</vt:lpstr>
      <vt:lpstr>汉仪雅酷黑 95W</vt:lpstr>
      <vt:lpstr>方正书宋_GBK</vt:lpstr>
      <vt:lpstr>NEU-BZ</vt:lpstr>
      <vt:lpstr>方正楷体_GBK</vt:lpstr>
      <vt:lpstr>方正大标宋简体</vt:lpstr>
      <vt:lpstr>Times New Roman</vt:lpstr>
      <vt:lpstr>Calibri</vt:lpstr>
      <vt:lpstr>方正小标宋_GBK</vt:lpstr>
      <vt:lpstr>方正隶变_GBK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239</cp:revision>
  <dcterms:created xsi:type="dcterms:W3CDTF">2019-06-19T02:08:00Z</dcterms:created>
  <dcterms:modified xsi:type="dcterms:W3CDTF">2026-03-23T02:15:22Z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