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U-XT" pitchFamily="18" charset="-122"/>
      <p:regular r:id="rId11"/>
    </p:embeddedFont>
    <p:embeddedFont>
      <p:font typeface="方正大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书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华文宋体" pitchFamily="2" charset="-122"/>
      <p:regular r:id="rId26"/>
    </p:embeddedFont>
    <p:embeddedFont>
      <p:font typeface="方正小标宋_GBK" pitchFamily="65" charset="-122"/>
      <p:regular r:id="rId27"/>
    </p:embeddedFont>
    <p:embeddedFont>
      <p:font typeface="方正隶变_GBK" pitchFamily="65" charset="-122"/>
      <p:regular r:id="rId28"/>
    </p:embeddedFont>
    <p:embeddedFont>
      <p:font typeface="方正黑体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芦花鞋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\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划去括号里加点字的错误读音。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祈求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qí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葵花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kuái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污水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wū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碎屑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xiè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xuè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搓麻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cuō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chuō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遗憾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hàn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21825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69024" y="21303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8" y="29055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04482" y="28894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7" y="36775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18961" y="36493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264149" y="2153950"/>
            <a:ext cx="457200" cy="1212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96000" y="2093338"/>
            <a:ext cx="894347" cy="18183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609053" y="2889428"/>
            <a:ext cx="627440" cy="1212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104853" y="2889428"/>
            <a:ext cx="739736" cy="1212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118388" y="3649357"/>
            <a:ext cx="972349" cy="12122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217149" y="3616930"/>
            <a:ext cx="819946" cy="15365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二、把句子中的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ABB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式词语补充完整。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青铜拿着一只大布口袋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钻进芦苇荡的深处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挑那些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的、闪着银光的芦花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将它们从穗上捋下来。青铜一家用采来的芦花做成了芦花鞋。那鞋很厚实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暖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的鸟窝。一家人想到卖芦花鞋的收入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觉得心里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亮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79921" y="26353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茸茸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419" y="26353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松松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5679" y="41679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57587" y="49379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堂堂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459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三、在括号里填上恰当的词语。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鸟窝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芦花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的稻草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的街面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的空气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的积雪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79921" y="18049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暖和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53250" y="17773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柔软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82250" y="18049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金黄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26758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空寂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8042" y="26518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78503" y="26448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厚厚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下面不是比喻句的一项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那鞋很厚实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像暖和和的鸟窝。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那芦花很像鸭绒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心里就觉得暖和。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两双鞋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既像四只鸟窝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又像两对鸟。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那柔软的芦花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竟像是长在上面的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一般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096000" y="1797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青铜一家人冬天编芦花鞋的真正原因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芦花鞋那柔软的芦花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外观漂亮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大家都喜欢。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芦花鞋厚实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像暖和的鸟窝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冬天穿着暖和舒适。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青铜一家生活艰辛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编鞋可以换来一笔很重要的收入。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661961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769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354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微软雅黑</vt:lpstr>
      <vt:lpstr>NEU-XT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方正大标宋简体</vt:lpstr>
      <vt:lpstr>Times New Roman</vt:lpstr>
      <vt:lpstr>Calibri</vt:lpstr>
      <vt:lpstr>华文宋体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2026-03-23T01:49:02Z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