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498" r:id="rId5"/>
    <p:sldId id="527" r:id="rId6"/>
    <p:sldId id="523" r:id="rId7"/>
    <p:sldId id="524" r:id="rId8"/>
    <p:sldId id="427" r:id="rId9"/>
  </p:sldIdLst>
  <p:sldSz cx="12192000" cy="6858000"/>
  <p:notesSz cx="6858000" cy="9144000"/>
  <p:embeddedFontLst>
    <p:embeddedFont>
      <p:font typeface="方正大标宋简体" charset="-122"/>
      <p:regular r:id="rId10"/>
    </p:embeddedFont>
    <p:embeddedFont>
      <p:font typeface="方正隶变_GBK" pitchFamily="65" charset="-122"/>
      <p:regular r:id="rId11"/>
    </p:embeddedFont>
    <p:embeddedFont>
      <p:font typeface="方正楷体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NEU-XT" pitchFamily="18" charset="-122"/>
      <p:regular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小标宋_GBK" pitchFamily="65" charset="-122"/>
      <p:regular r:id="rId28"/>
    </p:embeddedFont>
    <p:embeddedFont>
      <p:font typeface="方正仿宋_GBK" pitchFamily="65" charset="-122"/>
      <p:regular r:id="rId29"/>
    </p:embeddedFont>
    <p:embeddedFont>
      <p:font typeface="方正书宋_GBK" pitchFamily="65" charset="-122"/>
      <p:regular r:id="rId30"/>
    </p:embeddedFont>
    <p:embeddedFont>
      <p:font typeface="方正大标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我们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家的男子汉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7581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一、下列加点字读音完全正确的一项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仪式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风靡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和尚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shànɡ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沮丧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吃荤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倔强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qiánɡ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恍惚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嘱咐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柜台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ɡuì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情绪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熟悉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吭声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kēnɡ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kuànɡ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蹬腿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dēnɡ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山楂片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轮廓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8983" y="18940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68017" y="36653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56761" y="29152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87929" y="29032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06277" y="28970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33087" y="30498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43100" y="368944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60121" y="368944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91548" y="37014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0687" y="44735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876922" y="44735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11993" y="447138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06277" y="44735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28864" y="52556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499995" y="52556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24025" y="52534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91547" y="52556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二、仿照例子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写个带有一组连续动作的句子。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他勇敢地抓住窗框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两只脚有力地蹬着车厢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攀上了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窗口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46930" y="211379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210648" y="211379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027414" y="21619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1473" y="3052425"/>
            <a:ext cx="1106905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妈妈走进家门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脱下鞋子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穿上拖鞋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转身走向厨房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系上围裙马上做饭。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60135"/>
            <a:ext cx="11006455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星期天我在朋友家里玩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听到有人敲门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一个男孩的声音传来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我们可以进来吗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朋友应声道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进来吧。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接着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我看见两个男孩子进了杂物间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又听到叮叮当当一阵空罐儿响。朋友与我在屋里聊天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全然不介意小家伙们在杂物间里折腾。十分钟后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孩子们喊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谢谢啦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再见。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我忍不住好奇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走进了杂物间。几个曾装满空罐儿的硬纸箱空了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一个摞一个地放得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整整齐齐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32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17895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朋友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讲这是哥儿俩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就住在附近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每个星期天收集邻居家的空易拉罐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然后卖掉赚钱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已经有一年多了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小哥儿俩讲他们要靠这钱买一辆汽车。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卖易拉罐买汽车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这中间的距离在我看来无疑比从地球到月球还远。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这能行吗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不知道。他们说是仔细算过的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哥哥到法定驾驶年龄时就能买上车了。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哥儿俩在路上走着。突然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我涌上一个念头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追上这哥儿俩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对他们说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男子汉们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将来你们这辆车就叫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‘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易拉罐号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’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吧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490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94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短文主要讲哥儿俩想用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于是他们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文中对哥儿俩的称呼由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小家伙们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男子汉们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你从这一变化中体会到什么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617728" y="841079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卖易拉罐的钱买汽车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1069" y="1656456"/>
            <a:ext cx="78044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每个星期天收集邻居家的空易拉罐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2863" y="4008783"/>
            <a:ext cx="1104183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体会到哥儿俩坚持不懈的精神、自强自立的品格、乐观的态度深深打动了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他们的行为是真正的男子汉的行为。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949"/>
            <a:ext cx="99259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觉得这辆车该叫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易拉罐号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你觉得它应该叫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408271" y="165392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奋斗号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485</Words>
  <Application>Microsoft Office PowerPoint</Application>
  <PresentationFormat>自定义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方正大标宋简体</vt:lpstr>
      <vt:lpstr>方正隶变_GBK</vt:lpstr>
      <vt:lpstr>方正楷体_GBK</vt:lpstr>
      <vt:lpstr>华文宋体</vt:lpstr>
      <vt:lpstr>微软雅黑</vt:lpstr>
      <vt:lpstr>NEU-XT</vt:lpstr>
      <vt:lpstr>Calibri</vt:lpstr>
      <vt:lpstr>方正黑体_GBK</vt:lpstr>
      <vt:lpstr>NEU-HZ</vt:lpstr>
      <vt:lpstr>汉仪雅酷黑 95W</vt:lpstr>
      <vt:lpstr>NEU-BZ</vt:lpstr>
      <vt:lpstr>Wingdings</vt:lpstr>
      <vt:lpstr>方正小标宋_GBK</vt:lpstr>
      <vt:lpstr>方正仿宋_GBK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2026-03-24T02:00:18Z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