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11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楷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一、根据课文内容填一填。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《芙蓉楼送辛渐》一诗中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诗人要送别的朋友是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他是在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地点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送别朋友。诗句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既渲染了离别的气氛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也表现了诗人送别友人时的孤寂心情。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《塞下曲》中点出时间、背景的诗句是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899019" y="16654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辛渐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2674" y="243347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芙蓉楼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91859" y="242144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寒雨连江夜入吴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0008" y="32174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平明送客楚山孤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16644" y="46973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月黑雁飞高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551550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单于夜遁逃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8575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一、根据课文内容填一填。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《墨梅》一诗中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句点明了梅花的生长环境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刻画出墨梅的朴素淡雅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令人耳目一新。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49009" y="160330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我家洗砚池头树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2545" y="159321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朵朵花开淡墨痕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61094"/>
            <a:ext cx="111108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二、把古诗补充完整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送辛渐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36814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寒雨连江夜入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吴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 marL="36814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平明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送客楚山孤。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36814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 marL="36814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从题目中我们可以得知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这是一首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603284" y="161727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芙蓉楼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03284" y="396343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洛阳亲友如相问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3284" y="476955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一片冰心在玉壶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1718" y="55756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送别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2" y="861094"/>
            <a:ext cx="1154630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二、把古诗补充完整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诗的前两句写景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寒雨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营造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氛围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楚山孤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表面写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楚山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其实是诗人自己感到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从而觉得那楚山也带上了重重的心事。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表达朋友之间情谊深的诗句是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97420" y="1617277"/>
            <a:ext cx="22685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惆怅、凄凉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35920" y="238729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孤独、寂寞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8605" y="3990583"/>
            <a:ext cx="11014216" cy="1400721"/>
            <a:chOff x="728605" y="3990583"/>
            <a:chExt cx="11014216" cy="1400721"/>
          </a:xfrm>
        </p:grpSpPr>
        <p:sp>
          <p:nvSpPr>
            <p:cNvPr id="9" name="矩形 8"/>
            <p:cNvSpPr/>
            <p:nvPr/>
          </p:nvSpPr>
          <p:spPr>
            <a:xfrm>
              <a:off x="6501062" y="3990583"/>
              <a:ext cx="524175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寒雨连江夜入吴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宋体"/>
                  <a:cs typeface="Times New Roman"/>
                </a:rPr>
                <a:t>,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平明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送客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8605" y="4775751"/>
              <a:ext cx="189829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楚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山孤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187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61094"/>
            <a:ext cx="114019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二、把古诗补充完整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洛阳亲友如相问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诗人想说的心里话是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用诗中原话回答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136937" y="15822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一片冰心在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玉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78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240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2026-03-23T02:53:58Z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