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NEU-XT" pitchFamily="18" charset="-122"/>
      <p:regular r:id="rId10"/>
    </p:embeddedFont>
    <p:embeddedFont>
      <p:font typeface="方正大标宋_GBK" pitchFamily="65" charset="-122"/>
      <p:regular r:id="rId11"/>
    </p:embeddedFont>
    <p:embeddedFont>
      <p:font typeface="方正仿宋_GBK" pitchFamily="65" charset="-122"/>
      <p:regular r:id="rId12"/>
    </p:embeddedFont>
    <p:embeddedFont>
      <p:font typeface="NEU-HZ" pitchFamily="2" charset="-122"/>
      <p:regular r:id="rId13"/>
      <p:italic r:id="rId14"/>
    </p:embeddedFont>
    <p:embeddedFont>
      <p:font typeface="方正书宋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楷体_GBK" pitchFamily="65" charset="-122"/>
      <p:regular r:id="rId20"/>
    </p:embeddedFont>
    <p:embeddedFont>
      <p:font typeface="方正大标宋简体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华文宋体" pitchFamily="2" charset="-122"/>
      <p:regular r:id="rId26"/>
    </p:embeddedFont>
    <p:embeddedFont>
      <p:font typeface="方正小标宋_GBK" pitchFamily="65" charset="-122"/>
      <p:regular r:id="rId27"/>
    </p:embeddedFont>
    <p:embeddedFont>
      <p:font typeface="方正隶变_GBK" pitchFamily="65" charset="-122"/>
      <p:regular r:id="rId28"/>
    </p:embeddedFont>
    <p:embeddedFont>
      <p:font typeface="方正黑体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我们家的男子汉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6356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一、给加点的多音字选择正确的读音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画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qiánɡ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jiànɡ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很倔强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jiànɡ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qiánɡ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他不愿意做的事谁也勉强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qiánɡ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qiǎnɡ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不了他。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白鹅在院子里引吭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hánɡ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kēnɡ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小明却在屋里一声不吭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hánɡ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kēnɡ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地写作业。</a:t>
            </a:r>
            <a:endParaRPr lang="zh-CN" altLang="en-US" sz="3400"/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79077" y="20823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213403" y="208238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231472" y="286459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853834" y="36414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27842" y="443553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493101" y="19274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271018" y="196659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935513" y="274618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006466" y="348015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443708" y="426411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388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二、分别用一个词语替换句中的画线部分。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去的那天早晨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一句话也不说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很镇静地四下打量着。</a:t>
            </a: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窗口边的旅客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没有事先商量就一致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地伸手去抱他。</a:t>
            </a: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7991" y="265199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一声不吭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77990" y="416797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不约而同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6970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他仍然很着急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认为自己是一定要走的。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改为双重否定句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他等待着。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扩句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我对他说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不吃青菜会死的。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改为第三者转述句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34190" y="2366319"/>
            <a:ext cx="713071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他仍然很着急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认为自己非走不可。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6918" y="3915308"/>
            <a:ext cx="62889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他满头大汗地、耐心地等待着。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6918" y="5491445"/>
            <a:ext cx="55178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她对他说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不吃青菜会死的。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148"/>
            <a:ext cx="1129521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一只胖胖的小手在我的手掌里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像一条倔强的活鱼一样挣扎着。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仿写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句子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u="sng" smtClean="0">
                <a:latin typeface="方正书宋_GBK"/>
                <a:ea typeface="宋体"/>
                <a:cs typeface="Times New Roman"/>
              </a:rPr>
              <a:t>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他好久没说话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潦草地吃着山楂片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神情有些沮丧。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这句话中加点的词语体现了人物怎样的心理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6533951" y="2193687"/>
            <a:ext cx="41139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</a:t>
            </a:r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20230" y="3220560"/>
            <a:ext cx="928044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她那圆圆的红红的脸蛋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像一只熟透了的红苹果。</a:t>
            </a:r>
            <a:endParaRPr lang="zh-CN" altLang="en-US" b="1" spc="-150">
              <a:solidFill>
                <a:srgbClr val="E72582"/>
              </a:solidFill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8830752" y="4434595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9863" y="5554688"/>
            <a:ext cx="1029672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体现了他尝试自己买东西失败后失望、难过的心理。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257</Words>
  <Application>Microsoft Office PowerPoint</Application>
  <PresentationFormat>自定义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7" baseType="lpstr">
      <vt:lpstr>Arial</vt:lpstr>
      <vt:lpstr>宋体</vt:lpstr>
      <vt:lpstr>微软雅黑</vt:lpstr>
      <vt:lpstr>NEU-XT</vt:lpstr>
      <vt:lpstr>方正大标宋_GBK</vt:lpstr>
      <vt:lpstr>Wingdings</vt:lpstr>
      <vt:lpstr>方正仿宋_GBK</vt:lpstr>
      <vt:lpstr>NEU-HZ</vt:lpstr>
      <vt:lpstr>汉仪雅酷黑 95W</vt:lpstr>
      <vt:lpstr>方正书宋_GBK</vt:lpstr>
      <vt:lpstr>NEU-BZ</vt:lpstr>
      <vt:lpstr>楷体</vt:lpstr>
      <vt:lpstr>方正楷体_GBK</vt:lpstr>
      <vt:lpstr>方正大标宋简体</vt:lpstr>
      <vt:lpstr>Times New Roman</vt:lpstr>
      <vt:lpstr>Calibri</vt:lpstr>
      <vt:lpstr>华文宋体</vt:lpstr>
      <vt:lpstr>方正小标宋_GBK</vt:lpstr>
      <vt:lpstr>方正隶变_GBK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239</cp:revision>
  <dcterms:created xsi:type="dcterms:W3CDTF">2019-06-19T02:08:00Z</dcterms:created>
  <dcterms:modified xsi:type="dcterms:W3CDTF">2026-03-23T01:30:14Z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