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7" r:id="rId6"/>
    <p:sldId id="498" r:id="rId7"/>
    <p:sldId id="524" r:id="rId8"/>
    <p:sldId id="525" r:id="rId9"/>
    <p:sldId id="526" r:id="rId10"/>
    <p:sldId id="522" r:id="rId11"/>
    <p:sldId id="427" r:id="rId12"/>
  </p:sldIdLst>
  <p:sldSz cx="12192000" cy="6858000"/>
  <p:notesSz cx="6858000" cy="9144000"/>
  <p:embeddedFontLst>
    <p:embeddedFont>
      <p:font typeface="方正仿宋_GBK" pitchFamily="65" charset="-122"/>
      <p:regular r:id="rId13"/>
    </p:embeddedFont>
    <p:embeddedFont>
      <p:font typeface="方正书宋_GBK" pitchFamily="65" charset="-122"/>
      <p:regular r:id="rId14"/>
    </p:embeddedFont>
    <p:embeddedFont>
      <p:font typeface="方正大标宋简体" charset="-122"/>
      <p:regular r:id="rId15"/>
    </p:embeddedFont>
    <p:embeddedFont>
      <p:font typeface="NEU-BZ" pitchFamily="2" charset="-122"/>
      <p:regular r:id="rId16"/>
      <p:bold r:id="rId17"/>
      <p:italic r:id="rId18"/>
      <p:boldItalic r:id="rId19"/>
    </p:embeddedFont>
    <p:embeddedFont>
      <p:font typeface="方正黑体_GBK" pitchFamily="65" charset="-122"/>
      <p:regular r:id="rId20"/>
    </p:embeddedFont>
    <p:embeddedFont>
      <p:font typeface="方正小标宋_GBK" pitchFamily="65" charset="-122"/>
      <p:regular r:id="rId21"/>
    </p:embeddedFont>
    <p:embeddedFont>
      <p:font typeface="微软雅黑" pitchFamily="34" charset="-122"/>
      <p:regular r:id="rId22"/>
      <p:bold r:id="rId23"/>
    </p:embeddedFont>
    <p:embeddedFont>
      <p:font typeface="方正大标宋_GBK" pitchFamily="65" charset="-122"/>
      <p:regular r:id="rId24"/>
    </p:embeddedFont>
    <p:embeddedFont>
      <p:font typeface="Calibri" pitchFamily="34" charset="0"/>
      <p:regular r:id="rId25"/>
      <p:bold r:id="rId26"/>
      <p:italic r:id="rId27"/>
      <p:boldItalic r:id="rId28"/>
    </p:embeddedFont>
    <p:embeddedFont>
      <p:font typeface="华文宋体" pitchFamily="2" charset="-122"/>
      <p:regular r:id="rId29"/>
    </p:embeddedFont>
    <p:embeddedFont>
      <p:font typeface="方正楷体_GBK" pitchFamily="65" charset="-122"/>
      <p:regular r:id="rId30"/>
    </p:embeddedFont>
    <p:embeddedFont>
      <p:font typeface="方正隶变_GBK" pitchFamily="65" charset="-122"/>
      <p:regular r:id="rId31"/>
    </p:embeddedFont>
    <p:embeddedFont>
      <p:font typeface="NEU-HZ" pitchFamily="2" charset="-122"/>
      <p:regular r:id="rId32"/>
      <p:italic r:id="rId3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33" Type="http://schemas.openxmlformats.org/officeDocument/2006/relationships/font" Target="fonts/font21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32" Type="http://schemas.openxmlformats.org/officeDocument/2006/relationships/font" Target="fonts/font20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font" Target="fonts/font16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31" Type="http://schemas.openxmlformats.org/officeDocument/2006/relationships/font" Target="fonts/font1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font" Target="fonts/font15.fntdata"/><Relationship Id="rId30" Type="http://schemas.openxmlformats.org/officeDocument/2006/relationships/font" Target="fonts/font18.fntdata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25</a:t>
            </a:r>
            <a:r>
              <a:rPr lang="zh-CN" altLang="en-US" sz="6000" baseline="30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∗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挑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山工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2772" y="861094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读完短文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我觉得修鞋师傅是个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人。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839905" y="707786"/>
            <a:ext cx="10672010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做事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勤勤恳恳、认认真真、自强自立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57955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一、把下面句中画线的部分替换为四字词语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感悟劳动者说话的艺术。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pc="-150">
                <a:latin typeface="Calibri"/>
                <a:ea typeface="宋体"/>
                <a:cs typeface="Times New Roman"/>
              </a:rPr>
              <a:t>挑山工说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我们每一步都要踩实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不能耽误工夫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得一个劲往前走。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别看我们慢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走长了就跑到你们前边去了。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他的这番话让我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诚心诚意地佩服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因为他朴素的话语中包含着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含蓄深远、耐人寻味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的哲理。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50570" y="485377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心悦诚服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34201" y="576532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意味深长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2905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学会从描写中感受人物的精神品质。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我们在山下买登山用的青竹杖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遇到一个挑山工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矮个子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脸黑生生的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眉毛很浓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四十来岁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敞开的白土布褂子中间露出鲜红的背心。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这句话从身材、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、衣着等几个方面描写了挑山工的外貌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从中我们能体会到这是一个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的挑山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工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53250" y="396343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肤色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24350" y="396343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眉毛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60556" y="399254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年龄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17328" y="5539571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体魄强健、平凡朴素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72905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你在什么地方饱览壮丽的山色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或者在道边诵读凿在石壁上的古人的题句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或者在喧闹的溪流边洗脸洗脚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他们已经不声不响地从你身旁走过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悄悄地走到前头去了。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句中画横线的部分描写了挑山工的动作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不声不响地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悄悄地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等词语表现了挑山工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</a:t>
            </a:r>
            <a:r>
              <a:rPr lang="en-US" altLang="zh-CN" sz="3400" u="sng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特点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5378918" y="2951680"/>
            <a:ext cx="180393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472633" y="2964807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80884" y="3987498"/>
            <a:ext cx="464582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不引人注意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却一直向前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72905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你在什么地方饱览壮丽的山色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或者在道边诵读凿在石壁上的古人的题句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或者在喧闹的溪流边洗脸洗脚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他们已经不声不响地从你身旁走过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悄悄地走到前头去了。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作者把挑山工和游客对比着写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这样写的好处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5378918" y="2951680"/>
            <a:ext cx="180393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472633" y="2964807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9809" y="3837254"/>
            <a:ext cx="8779043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通过对比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突出挑山工身上那种不怕吃苦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脚踏实地、勇往直前的精神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8361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2772" y="1526966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阅读课外文段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感受身残的修鞋师傅的心灵美。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女青年把一只没了后跟的皮鞋递了过去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修鞋师傅仔细地看了看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用商量的口吻说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是用钉子钉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还是用黏合剂粘上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女青年没有马上答话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修鞋师傅便建议说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还是用黏合剂粘吧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既美观又省钱。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女青年点了点头。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修鞋师傅熟练地操作起来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他仔细地切磨后跟之后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从一个暗色的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瓶子</a:t>
            </a:r>
            <a:r>
              <a:rPr lang="zh-CN" altLang="zh-CN" sz="3400" u="sng" smtClean="0">
                <a:latin typeface="Calibri"/>
                <a:ea typeface="方正楷体_GBK"/>
                <a:cs typeface="Times New Roman"/>
              </a:rPr>
              <a:t>中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2772" y="861094"/>
            <a:ext cx="11006455" cy="5495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smtClean="0">
                <a:latin typeface="Calibri"/>
                <a:ea typeface="方正楷体_GBK"/>
                <a:cs typeface="Times New Roman"/>
              </a:rPr>
              <a:t>取出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黏合剂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均匀地涂在后跟上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然后小心翼翼地粘好。我以为已经完成了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谁知他却转身走了几步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把身后的长方形烘箱打开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扭亮了里面的大灯泡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把鞋子放了进去。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得烘半个小时左右才行。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修鞋师傅一边往回走一边说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时间是长了一些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我现在正准备研究一种新型黏合剂。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我忽然发现这个师傅的腿有些异常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左腿要比右腿长好多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右脚穿的鞋是特制的。啊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这是一个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残疾人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!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2772" y="861094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画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句子属于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描写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体现出修鞋师傅工作时的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4797629" y="86109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动作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31233" y="168510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一丝不苟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2772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文段最后一句话有什么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作用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?(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说明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对修鞋师傅的遭遇非常同情。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更加衬托出修鞋师傅做事认真的态度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表达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的敬佩之情。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说明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对修鞋师傅的观察非常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仔细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6652679" y="107585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722</Words>
  <Application>Microsoft Office PowerPoint</Application>
  <PresentationFormat>自定义</PresentationFormat>
  <Paragraphs>65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30" baseType="lpstr">
      <vt:lpstr>Arial</vt:lpstr>
      <vt:lpstr>宋体</vt:lpstr>
      <vt:lpstr>方正仿宋_GBK</vt:lpstr>
      <vt:lpstr>Wingdings</vt:lpstr>
      <vt:lpstr>方正书宋_GBK</vt:lpstr>
      <vt:lpstr>Times New Roman</vt:lpstr>
      <vt:lpstr>方正大标宋简体</vt:lpstr>
      <vt:lpstr>NEU-BZ</vt:lpstr>
      <vt:lpstr>方正黑体_GBK</vt:lpstr>
      <vt:lpstr>方正小标宋_GBK</vt:lpstr>
      <vt:lpstr>微软雅黑</vt:lpstr>
      <vt:lpstr>方正大标宋_GBK</vt:lpstr>
      <vt:lpstr>Calibri</vt:lpstr>
      <vt:lpstr>华文宋体</vt:lpstr>
      <vt:lpstr>汉仪雅酷黑 95W</vt:lpstr>
      <vt:lpstr>方正楷体_GBK</vt:lpstr>
      <vt:lpstr>方正隶变_GBK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246</cp:revision>
  <dcterms:created xsi:type="dcterms:W3CDTF">2019-06-19T02:08:00Z</dcterms:created>
  <dcterms:modified xsi:type="dcterms:W3CDTF">2026-03-24T06:58:52Z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