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书宋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黑体_GBK" pitchFamily="65" charset="-122"/>
      <p:regular r:id="rId11"/>
    </p:embeddedFont>
    <p:embeddedFont>
      <p:font typeface="NEU-XT" pitchFamily="18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楷体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方正仿宋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大标宋简体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海上日出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89032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38053" y="1649998"/>
            <a:ext cx="11341267" cy="119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338053" y="3333539"/>
            <a:ext cx="11341267" cy="119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7404" y="2159748"/>
            <a:ext cx="14253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扩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5363" y="2123652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范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围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5501" y="2123651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刹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那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21099" y="2113703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0988" y="3861520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紫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色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24836" y="3839655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代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96638" y="3879386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仅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08694" y="3930746"/>
            <a:ext cx="17908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镶 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上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07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荷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荷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即莲。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荷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承受恩惠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常用在书信里表示客气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太阳好像负着重荷似的一步一步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慢慢地努力上升。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字的读音是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荷塘月色中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我听到一片蛙声。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字的读音是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1726684"/>
            <a:ext cx="11006456" cy="153387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50876" y="37818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53980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2173" y="3934932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hè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40567" y="3949257"/>
            <a:ext cx="116249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扛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3936" y="5644491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hé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4819" y="564449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莲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589"/>
            <a:ext cx="11006455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三、在括号里填上合适的词语。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的亮光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地冲出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冲破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		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的奇观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地望着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跳出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1566" y="18393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灿烂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01870" y="194041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慢慢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38224" y="272588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云霞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6047" y="274657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伟大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338787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不转眼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04528" y="341575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亮堂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夜深了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王老师的屋里还透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小区旁边新盖的商场又高大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4350" y="2651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5503" y="3422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这不是很伟大的奇观吗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改为感叹句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转眼间天边出现了一道红霞。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改变词序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保持句子的意思不变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2551837"/>
            <a:ext cx="4777270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这是多么伟大的奇观啊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9179" y="4889866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天边转眼间出现了一道红霞。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189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方正书宋_GBK</vt:lpstr>
      <vt:lpstr>Times New Roman</vt:lpstr>
      <vt:lpstr>方正隶变_GBK</vt:lpstr>
      <vt:lpstr>方正黑体_GBK</vt:lpstr>
      <vt:lpstr>NEU-XT</vt:lpstr>
      <vt:lpstr>微软雅黑</vt:lpstr>
      <vt:lpstr>汉仪雅酷黑 95W</vt:lpstr>
      <vt:lpstr>方正楷体_GBK</vt:lpstr>
      <vt:lpstr>方正小标宋_GBK</vt:lpstr>
      <vt:lpstr>方正大标宋_GBK</vt:lpstr>
      <vt:lpstr>方正仿宋_GBK</vt:lpstr>
      <vt:lpstr>Calibri</vt:lpstr>
      <vt:lpstr>NEU-BZ</vt:lpstr>
      <vt:lpstr>华文宋体</vt:lpstr>
      <vt:lpstr>Wingdings</vt:lpstr>
      <vt:lpstr>NEU-HZ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2026-03-21T09:17:29Z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