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书宋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方正隶变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仿宋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方正黑体_GBK" pitchFamily="65" charset="-122"/>
      <p:regular r:id="rId28"/>
    </p:embeddedFont>
    <p:embeddedFont>
      <p:font typeface="方正小标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海的女儿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一、给下列汉字注音。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2"/>
                </a:solidFill>
                <a:latin typeface="NEU-XT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鲸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817" y="1641340"/>
            <a:ext cx="7409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shǐ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8054" y="1641340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diàn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7697" y="1641339"/>
            <a:ext cx="5709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fǔ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82165" y="1634352"/>
            <a:ext cx="76495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qià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75696" y="1641339"/>
            <a:ext cx="8611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jīnɡ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安慰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保护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轻轻地按着。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抚摸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应选第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抚慰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应选第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那儿生长着最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奇异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奇怪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的树木和其他植物。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老人这番语重心长的话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值得我们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沉思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深思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5658" y="24113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88416" y="31623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158917" y="49930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954068" y="57920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6887"/>
            <a:ext cx="108282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三、请用学过的修改符号修改下面这段话。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共三处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错误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《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海的女儿</a:t>
            </a:r>
            <a:r>
              <a:rPr lang="en-US" altLang="zh-CN" sz="3400">
                <a:latin typeface="方正书宋_GBK" pitchFamily="65" charset="-122"/>
                <a:ea typeface="方正书宋_GBK" pitchFamily="65" charset="-122"/>
                <a:cs typeface="Times New Roman"/>
              </a:rPr>
              <a:t>》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的文字非常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特别</a:t>
            </a: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优美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，为我们描绘了一个梦幻般的海底世界。那里的宫殿和花园很华丽，那里的小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人鱼</a:t>
            </a: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十分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愿望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浮</a:t>
            </a: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到海面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上。她们想知道：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人类</a:t>
            </a: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世界，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是否跟老祖母讲的是否一样？</a:t>
            </a:r>
            <a:endParaRPr lang="zh-CN" altLang="zh-CN" sz="3400">
              <a:effectLst/>
              <a:latin typeface="方正书宋_GBK" pitchFamily="65" charset="-122"/>
              <a:ea typeface="方正书宋_GBK" pitchFamily="65" charset="-122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19349" y="1567987"/>
            <a:ext cx="1820972" cy="1348239"/>
            <a:chOff x="7254175" y="3859272"/>
            <a:chExt cx="1820972" cy="1348239"/>
          </a:xfrm>
        </p:grpSpPr>
        <p:sp>
          <p:nvSpPr>
            <p:cNvPr id="9" name="弧形 8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7254175" y="3859272"/>
              <a:ext cx="1395210" cy="1228776"/>
              <a:chOff x="7254175" y="3859272"/>
              <a:chExt cx="1395210" cy="122877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7254175" y="4535786"/>
                <a:ext cx="905022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3705033" y="3785559"/>
            <a:ext cx="1973179" cy="1122725"/>
            <a:chOff x="2743200" y="3785559"/>
            <a:chExt cx="1973179" cy="1122725"/>
          </a:xfrm>
        </p:grpSpPr>
        <p:grpSp>
          <p:nvGrpSpPr>
            <p:cNvPr id="15" name="组合 14"/>
            <p:cNvGrpSpPr/>
            <p:nvPr/>
          </p:nvGrpSpPr>
          <p:grpSpPr>
            <a:xfrm>
              <a:off x="2743200" y="3817205"/>
              <a:ext cx="1973179" cy="1091079"/>
              <a:chOff x="4053657" y="2187348"/>
              <a:chExt cx="1973179" cy="1091079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4053657" y="2726165"/>
                <a:ext cx="891723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945380" y="2187348"/>
                <a:ext cx="108145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634923" y="3785559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方正仿宋_GBK" pitchFamily="65" charset="-122"/>
                  <a:ea typeface="方正仿宋_GBK" pitchFamily="65" charset="-122"/>
                  <a:cs typeface="Times New Roman"/>
                </a:rPr>
                <a:t>渴望</a:t>
              </a:r>
              <a:endParaRPr lang="zh-CN" altLang="en-US">
                <a:latin typeface="方正仿宋_GBK" pitchFamily="65" charset="-122"/>
                <a:ea typeface="方正仿宋_GBK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0303" y="4681706"/>
            <a:ext cx="1820972" cy="1348239"/>
            <a:chOff x="7254175" y="3859272"/>
            <a:chExt cx="1820972" cy="1348239"/>
          </a:xfrm>
        </p:grpSpPr>
        <p:sp>
          <p:nvSpPr>
            <p:cNvPr id="21" name="弧形 20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254175" y="3859272"/>
              <a:ext cx="1395210" cy="1228776"/>
              <a:chOff x="7254175" y="3859272"/>
              <a:chExt cx="1395210" cy="1228776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7254175" y="4535786"/>
                <a:ext cx="905022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0393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它的墙是用珊瑚砌成的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尖顶的高窗子是用最亮的琥珀做成的。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这个句子抓住墙、窗子所使用的材料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写出了海底宫殿富丽堂皇的景色。海底世界还会有什么样的奇特景色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1737" y="1028343"/>
            <a:ext cx="108501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海底的龙柱分别由四只巨龟驮着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龙柱上镶嵌着颗颗如鸵鸟蛋一般大小的夜明珠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使宫殿更加明亮耀眼。宫殿的垂帘是用一颗颗大小均匀的珍珠串成的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与夜明珠相映生辉。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314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方正大标宋简体</vt:lpstr>
      <vt:lpstr>微软雅黑</vt:lpstr>
      <vt:lpstr>方正书宋_GBK</vt:lpstr>
      <vt:lpstr>方正楷体_GBK</vt:lpstr>
      <vt:lpstr>NEU-XT</vt:lpstr>
      <vt:lpstr>Calibri</vt:lpstr>
      <vt:lpstr>NEU-BZ</vt:lpstr>
      <vt:lpstr>汉仪雅酷黑 95W</vt:lpstr>
      <vt:lpstr>Wingdings</vt:lpstr>
      <vt:lpstr>方正隶变_GBK</vt:lpstr>
      <vt:lpstr>方正大标宋_GBK</vt:lpstr>
      <vt:lpstr>Times New Roman</vt:lpstr>
      <vt:lpstr>方正仿宋_GBK</vt:lpstr>
      <vt:lpstr>NEU-HZ</vt:lpstr>
      <vt:lpstr>方正黑体_GBK</vt:lpstr>
      <vt:lpstr>楷体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2026-03-23T07:54:23Z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