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NEU-XT" pitchFamily="18" charset="-122"/>
      <p:regular r:id="rId11"/>
    </p:embeddedFont>
    <p:embeddedFont>
      <p:font typeface="方正大标宋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方正书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楷体_GBK" pitchFamily="65" charset="-122"/>
      <p:regular r:id="rId21"/>
    </p:embeddedFont>
    <p:embeddedFont>
      <p:font typeface="方正大标宋简体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华文宋体" pitchFamily="2" charset="-122"/>
      <p:regular r:id="rId27"/>
    </p:embeddedFont>
    <p:embeddedFont>
      <p:font typeface="方正小标宋_GBK" pitchFamily="65" charset="-122"/>
      <p:regular r:id="rId28"/>
    </p:embeddedFont>
    <p:embeddedFont>
      <p:font typeface="方正隶变_GBK" pitchFamily="65" charset="-122"/>
      <p:regular r:id="rId29"/>
    </p:embeddedFont>
    <p:embeddedFont>
      <p:font typeface="方正黑体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记金华的双龙洞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22532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\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划掉加点字不正确的读音。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去浙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zhé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江金华的路途中有一段崎岖蜿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wān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wǎn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dàn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yán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的小路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qī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黑的夜晚通过时要注意路边那一簇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cù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簇各色的映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yǐng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yìnɡ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山红。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25690" y="213051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883036" y="210645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9" y="286133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948709" y="28812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1" y="3641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78263" y="363732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877437" y="2106450"/>
            <a:ext cx="781542" cy="16288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0750145" y="2078070"/>
            <a:ext cx="884392" cy="1098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043767" y="2881274"/>
            <a:ext cx="884392" cy="1098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316579" y="2861332"/>
            <a:ext cx="433137" cy="15998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202334" y="3641447"/>
            <a:ext cx="599645" cy="20865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118123" y="3690866"/>
            <a:ext cx="884392" cy="10982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8174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二、补充词语。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的石洞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的心情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的映山红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地流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地移动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的孔隙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9921" y="18458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深黑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10950" y="17767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好奇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66471" y="18458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各色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9921" y="25708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缓缓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10950" y="26120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慢慢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66471" y="26120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窄小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32158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在括号里填反义词。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汽车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驶过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的公路来到山脚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我们下车步行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的小路上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一边欣赏美景一边聊天。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内洞一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团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什么都看不见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但只要出了内洞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迎接我们的将是一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个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的世界。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在一起的小伙伴明确了任务的分工后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他们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很快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开来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各自按要求去完成自己的工作。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96640" y="18097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笔直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512628" y="18148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蜿蜒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6640" y="33738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漆黑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4990" y="41679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4772" y="49500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聚集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9921" y="57080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分散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6356"/>
            <a:ext cx="1117720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观赏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欣赏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赞赏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人们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他的品格。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盆栽植物除了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供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还具有净化室内空气的作用。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他们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正在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贝多芬的《第五交响曲》。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9756" y="25568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赞赏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28397" y="33808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观赏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44766" y="41439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欣赏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怎样小的小船呢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两个人并排仰卧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刚合适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再没法容第三个人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是这样小的小船。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这两句话运用了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具体、生动地描述出船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的特点。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713409" y="32104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设问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40229" y="40235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窄小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262</Words>
  <Application>Microsoft Office PowerPoint</Application>
  <PresentationFormat>自定义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微软雅黑</vt:lpstr>
      <vt:lpstr>NEU-XT</vt:lpstr>
      <vt:lpstr>方正大标宋_GBK</vt:lpstr>
      <vt:lpstr>Wingdings</vt:lpstr>
      <vt:lpstr>方正仿宋_GBK</vt:lpstr>
      <vt:lpstr>NEU-HZ</vt:lpstr>
      <vt:lpstr>汉仪雅酷黑 95W</vt:lpstr>
      <vt:lpstr>方正书宋_GBK</vt:lpstr>
      <vt:lpstr>NEU-BZ</vt:lpstr>
      <vt:lpstr>方正楷体_GBK</vt:lpstr>
      <vt:lpstr>方正大标宋简体</vt:lpstr>
      <vt:lpstr>Times New Roman</vt:lpstr>
      <vt:lpstr>Calibri</vt:lpstr>
      <vt:lpstr>华文宋体</vt:lpstr>
      <vt:lpstr>方正小标宋_GBK</vt:lpstr>
      <vt:lpstr>方正隶变_GBK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2026-03-23T00:12:07Z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