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方正书宋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NEU-BZ" pitchFamily="2" charset="-122"/>
      <p:regular r:id="rId19"/>
      <p:bold r:id="rId20"/>
      <p:italic r:id="rId21"/>
      <p:boldItalic r:id="rId22"/>
    </p:embeddedFont>
    <p:embeddedFont>
      <p:font typeface="华文宋体" pitchFamily="2" charset="-122"/>
      <p:regular r:id="rId23"/>
    </p:embeddedFont>
    <p:embeddedFont>
      <p:font typeface="方正隶变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黑体_GBK" pitchFamily="65" charset="-122"/>
      <p:regular r:id="rId29"/>
    </p:embeddedFont>
    <p:embeddedFont>
      <p:font typeface="方正小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宝葫芦的秘密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61239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一、给下面的多音字组词。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9074" y="1790700"/>
            <a:ext cx="11271751" cy="2480511"/>
            <a:chOff x="409074" y="1790700"/>
            <a:chExt cx="11271751" cy="248051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175" y="1790700"/>
              <a:ext cx="11169650" cy="2362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409074" y="3429000"/>
              <a:ext cx="3513221" cy="8422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715949" y="1810571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冲锋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15949" y="2664023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冲劲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29400" y="1848489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省心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57507" y="2664022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反省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91044" y="1848489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得到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91044" y="2664021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觉得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37127" y="3442855"/>
            <a:ext cx="1374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非得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6731" y="856902"/>
            <a:ext cx="5154521" cy="78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en-US" sz="34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2082466"/>
            <a:ext cx="10712450" cy="110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856684" y="2571813"/>
            <a:ext cx="16458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丫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37284" y="2571813"/>
            <a:ext cx="178067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瘦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小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3707" y="2571813"/>
            <a:ext cx="159135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舔　食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72370" y="2564825"/>
            <a:ext cx="2245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向 　日 葵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三、写出加点词语的反义词。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我和你们一样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是一个平平常常的普通人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不管张三也好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李四也好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一得到了这个宝葫芦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可就幸福极了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可是那只不过是幻想罢了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038045" y="214860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0310635" y="290970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861709" y="447085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0871" y="18408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740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痛苦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5798" y="416307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现实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764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四、查字典。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用部首查字法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应先查部首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字在字典中的解释有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指在某方面优秀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如体力强、能力高、成绩好等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棍子。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画得棒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棍棒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后两空填序号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用音序查字法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应先查音序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再查音节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的第七笔是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可以组词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57258" y="16293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38628" y="1533055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8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4550" y="39995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8830" y="39995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74219" y="47454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32542" y="4750531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bà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48574" y="54794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39249" y="54794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罢免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13218" y="54794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罢工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我并不是什么神仙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也不是什么妖怪。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用加点词写一句话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后来呢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后来不用说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他们全都过上了好日子。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仿写设问句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1227112" y="2076816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376545" y="2080190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387966"/>
            <a:ext cx="809324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昙花并不是最香的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也不是最好看的。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6852" y="3894330"/>
            <a:ext cx="82135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你倒好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躲到屋里去了。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240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方正大标宋简体</vt:lpstr>
      <vt:lpstr>微软雅黑</vt:lpstr>
      <vt:lpstr>方正书宋_GBK</vt:lpstr>
      <vt:lpstr>方正楷体_GBK</vt:lpstr>
      <vt:lpstr>NEU-XT</vt:lpstr>
      <vt:lpstr>Calibri</vt:lpstr>
      <vt:lpstr>NEU-BZ</vt:lpstr>
      <vt:lpstr>汉仪雅酷黑 95W</vt:lpstr>
      <vt:lpstr>华文宋体</vt:lpstr>
      <vt:lpstr>Wingdings</vt:lpstr>
      <vt:lpstr>方正隶变_GBK</vt:lpstr>
      <vt:lpstr>方正大标宋_GBK</vt:lpstr>
      <vt:lpstr>Times New Roman</vt:lpstr>
      <vt:lpstr>方正仿宋_GBK</vt:lpstr>
      <vt:lpstr>NEU-HZ</vt:lpstr>
      <vt:lpstr>方正黑体_GBK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