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10" r:id="rId4"/>
    <p:sldId id="511" r:id="rId5"/>
    <p:sldId id="512" r:id="rId6"/>
    <p:sldId id="513" r:id="rId7"/>
    <p:sldId id="505" r:id="rId8"/>
    <p:sldId id="427" r:id="rId9"/>
  </p:sldIdLst>
  <p:sldSz cx="12192000" cy="6858000"/>
  <p:notesSz cx="6858000" cy="9144000"/>
  <p:embeddedFontLst>
    <p:embeddedFont>
      <p:font typeface="微软雅黑" pitchFamily="34" charset="-122"/>
      <p:regular r:id="rId10"/>
      <p:bold r:id="rId11"/>
    </p:embeddedFont>
    <p:embeddedFont>
      <p:font typeface="方正大标宋_GBK" pitchFamily="65" charset="-122"/>
      <p:regular r:id="rId12"/>
    </p:embeddedFont>
    <p:embeddedFont>
      <p:font typeface="方正仿宋_GBK" pitchFamily="65" charset="-122"/>
      <p:regular r:id="rId13"/>
    </p:embeddedFont>
    <p:embeddedFont>
      <p:font typeface="NEU-HZ" pitchFamily="2" charset="-122"/>
      <p:regular r:id="rId14"/>
      <p:italic r:id="rId15"/>
    </p:embeddedFont>
    <p:embeddedFont>
      <p:font typeface="方正书宋_GBK" pitchFamily="65" charset="-122"/>
      <p:regular r:id="rId16"/>
    </p:embeddedFont>
    <p:embeddedFont>
      <p:font typeface="NEU-BZ" pitchFamily="2" charset="-122"/>
      <p:regular r:id="rId17"/>
      <p:bold r:id="rId18"/>
      <p:italic r:id="rId19"/>
      <p:boldItalic r:id="rId20"/>
    </p:embeddedFont>
    <p:embeddedFont>
      <p:font typeface="方正楷体_GBK" pitchFamily="65" charset="-122"/>
      <p:regular r:id="rId21"/>
    </p:embeddedFont>
    <p:embeddedFont>
      <p:font typeface="方正大标宋简体" charset="-122"/>
      <p:regular r:id="rId22"/>
    </p:embeddedFont>
    <p:embeddedFont>
      <p:font typeface="Calibri" pitchFamily="34" charset="0"/>
      <p:regular r:id="rId23"/>
      <p:bold r:id="rId24"/>
      <p:italic r:id="rId25"/>
      <p:boldItalic r:id="rId26"/>
    </p:embeddedFont>
    <p:embeddedFont>
      <p:font typeface="华文宋体" pitchFamily="2" charset="-122"/>
      <p:regular r:id="rId27"/>
    </p:embeddedFont>
    <p:embeddedFont>
      <p:font typeface="方正小标宋_GBK" pitchFamily="65" charset="-122"/>
      <p:regular r:id="rId28"/>
    </p:embeddedFont>
    <p:embeddedFont>
      <p:font typeface="方正隶变_GBK" pitchFamily="65" charset="-122"/>
      <p:regular r:id="rId29"/>
    </p:embeddedFont>
    <p:embeddedFont>
      <p:font typeface="方正黑体_GBK" pitchFamily="65" charset="-122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font" Target="fonts/font21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海上日出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6193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一、字词综合训练。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给加点的字选择正确的解释。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负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背。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担负。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遭受。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享有。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⑤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失败。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太阳好像负着重荷似的。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桂林的山水可是久负盛名。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我暗暗激励自己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胜负就在此一举了。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710835" y="360535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431352" y="439943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515576" y="514539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96000" y="342900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15837" y="410873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④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324321" y="490670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⑤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6193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一、字词综合训练。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给加点的字选择正确的解释。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负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背。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担负。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遭受。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享有。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⑤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失败。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我们要为自己的过失负责任。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5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为了抢救同学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小林浩也负了重伤。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864487" y="360535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393531" y="439943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28658" y="338087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87437" y="421391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0496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6193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一、字词综合训练。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选出括号中使用正确的字词。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我们要少一些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努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怒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气和怨言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多一些行动和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努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怒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力。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妈妈不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仅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尽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将家里收拾得很干净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还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仅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尽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力照顾好全家人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4550504" y="265483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671950" y="264202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416906" y="416680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219078" y="417883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52141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6193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一、字词综合训练。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选出括号中使用正确的字词。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那条消息已在人群中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扩大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扩散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开来。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她知道自己弄错了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不再与妈妈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分辨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分辩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而是低下头来细细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分辨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分辩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这两种相似的东西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6728221" y="263788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8520926" y="341774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829987" y="418284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04564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6193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一、字词综合训练。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选出括号中使用正确的字词。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5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被称为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岭南第一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奇观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壮观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的七星岩景色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神秘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奇观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壮观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6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离村子越来越近了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首先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出现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呈现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在视野里的便是一栋栋漂亮的楼房。走进村子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到处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出现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呈现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出一派欣欣向荣的景象。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4815198" y="265483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384819" y="345384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6011254" y="418854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8532963" y="498754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47799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32021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然而太阳在黑云里放射的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光芒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,(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过黑云的重围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替黑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云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了一道发光的金边。后来太阳才慢慢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地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出重围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出现在天空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甚至把黑云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也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成了紫色或者红色。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请在括号内填入恰当的动词。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这两句话描写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了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时的日出景象。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多云　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天有黑云　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晴天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7313668" y="184587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透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71743" y="262792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117027" y="262792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冲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92985" y="338087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染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46364" y="490189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422</Words>
  <Application>Microsoft Office PowerPoint</Application>
  <PresentationFormat>自定义</PresentationFormat>
  <Paragraphs>76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8" baseType="lpstr">
      <vt:lpstr>Arial</vt:lpstr>
      <vt:lpstr>宋体</vt:lpstr>
      <vt:lpstr>微软雅黑</vt:lpstr>
      <vt:lpstr>方正大标宋_GBK</vt:lpstr>
      <vt:lpstr>Wingdings</vt:lpstr>
      <vt:lpstr>方正仿宋_GBK</vt:lpstr>
      <vt:lpstr>NEU-HZ</vt:lpstr>
      <vt:lpstr>汉仪雅酷黑 95W</vt:lpstr>
      <vt:lpstr>方正书宋_GBK</vt:lpstr>
      <vt:lpstr>NEU-BZ</vt:lpstr>
      <vt:lpstr>方正楷体_GBK</vt:lpstr>
      <vt:lpstr>楷体</vt:lpstr>
      <vt:lpstr>方正大标宋简体</vt:lpstr>
      <vt:lpstr>Times New Roman</vt:lpstr>
      <vt:lpstr>Calibri</vt:lpstr>
      <vt:lpstr>华文宋体</vt:lpstr>
      <vt:lpstr>方正小标宋_GBK</vt:lpstr>
      <vt:lpstr>方正隶变_GBK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238</cp:revision>
  <dcterms:created xsi:type="dcterms:W3CDTF">2019-06-19T02:08:00Z</dcterms:created>
  <dcterms:modified xsi:type="dcterms:W3CDTF">2026-03-22T23:44:13Z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