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98" r:id="rId7"/>
    <p:sldId id="525" r:id="rId8"/>
    <p:sldId id="427" r:id="rId9"/>
  </p:sldIdLst>
  <p:sldSz cx="12192000" cy="6858000"/>
  <p:notesSz cx="6858000" cy="9144000"/>
  <p:embeddedFontLst>
    <p:embeddedFont>
      <p:font typeface="楷体" pitchFamily="49" charset="-122"/>
      <p:regular r:id="rId10"/>
    </p:embeddedFont>
    <p:embeddedFont>
      <p:font typeface="方正小标宋_GBK" pitchFamily="65" charset="-122"/>
      <p:regular r:id="rId11"/>
    </p:embeddedFont>
    <p:embeddedFont>
      <p:font typeface="方正大标宋_GBK" charset="-122"/>
      <p:regular r:id="rId12"/>
    </p:embeddedFont>
    <p:embeddedFont>
      <p:font typeface="方正黑体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仿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微软雅黑" pitchFamily="34" charset="-122"/>
      <p:regular r:id="rId20"/>
      <p:bold r:id="rId21"/>
    </p:embeddedFont>
    <p:embeddedFont>
      <p:font typeface="NEU-XT" pitchFamily="18" charset="-122"/>
      <p:regular r:id="rId22"/>
    </p:embeddedFont>
    <p:embeddedFont>
      <p:font typeface="华文宋体" pitchFamily="2" charset="-122"/>
      <p:regular r:id="rId23"/>
    </p:embeddedFont>
    <p:embeddedFont>
      <p:font typeface="NEU-B6" pitchFamily="18" charset="-122"/>
      <p:regular r:id="rId24"/>
      <p:italic r:id="rId25"/>
    </p:embeddedFont>
    <p:embeddedFont>
      <p:font typeface="方正楷体_GBK" pitchFamily="65" charset="-122"/>
      <p:regular r:id="rId26"/>
    </p:embeddedFont>
    <p:embeddedFont>
      <p:font typeface="方正隶变_GBK" charset="-122"/>
      <p:regular r:id="rId27"/>
    </p:embeddedFont>
    <p:embeddedFont>
      <p:font typeface="方正书宋_GBK" pitchFamily="65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NEU-HZ" pitchFamily="2" charset="-122"/>
      <p:regular r:id="rId33"/>
      <p: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font" Target="fonts/font25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font" Target="fonts/font2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  </a:t>
            </a: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浪花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88249"/>
            <a:ext cx="110064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给加点字选择正确的读音。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海边有松软的沙滩、青青的小虾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xiā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xià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、像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xiàn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xiàng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淘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tào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táo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气的小娃娃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wá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uá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的浪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làng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nàng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花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……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82288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200456" y="27809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98902" y="35932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104112" y="363173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19305" y="363314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184370" y="26042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47636" y="34070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127007" y="34032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377317" y="34032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29229" y="42597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2678"/>
            <a:ext cx="1079383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一群女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wá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在沙滩上玩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发现很多漂亮的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bèi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小猫不见了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我到处找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tā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),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qì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得直跺脚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yǎn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lèi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忍不住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掉了下来。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67546" y="18839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4494" y="27555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35192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88807" y="35192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5328" y="43648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眼泪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65697" y="861094"/>
            <a:ext cx="1084621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三、选字填空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黑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坐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座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做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作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5169" y="1674674"/>
            <a:ext cx="52990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A46AA6"/>
                </a:solidFill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文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 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A46AA6"/>
                </a:solidFill>
                <a:ea typeface="Calibri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ea typeface="Calibri"/>
                <a:cs typeface="Times New Roman"/>
              </a:rPr>
              <a:t>      </a:t>
            </a:r>
            <a:r>
              <a:rPr lang="en-US" altLang="zh-CN" sz="3600" dirty="0" smtClean="0">
                <a:latin typeface="Times New Roman" pitchFamily="18" charset="0"/>
                <a:ea typeface="方正楷体_GBK"/>
                <a:cs typeface="Times New Roman" pitchFamily="18" charset="0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位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A46AA6"/>
                </a:solidFill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正　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 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A46AA6"/>
                </a:solidFill>
                <a:ea typeface="Calibri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ea typeface="Calibri"/>
                <a:cs typeface="Times New Roman"/>
              </a:rPr>
              <a:t>      </a:t>
            </a:r>
            <a:r>
              <a:rPr lang="en-US" altLang="zh-CN" sz="3600" dirty="0" smtClean="0">
                <a:latin typeface="Times New Roman" pitchFamily="18" charset="0"/>
                <a:ea typeface="方正楷体_GBK"/>
                <a:cs typeface="Times New Roman" pitchFamily="18" charset="0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事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3771871" y="18725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71871" y="26938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79222" y="18714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座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24692" y="2690632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做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3871" y="3946642"/>
            <a:ext cx="89234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气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汽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见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75169" y="393368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生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solidFill>
                  <a:srgbClr val="A46AA6"/>
                </a:solidFill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) </a:t>
            </a:r>
            <a:r>
              <a:rPr lang="zh-CN" altLang="zh-CN" sz="3600" dirty="0">
                <a:latin typeface="NEU-B6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 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solidFill>
                  <a:srgbClr val="A46AA6"/>
                </a:solidFill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宝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solidFill>
                  <a:srgbClr val="A46AA6"/>
                </a:solidFill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)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远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(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solidFill>
                  <a:srgbClr val="A46AA6"/>
                </a:solidFill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93675" y="40978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03749" y="42363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汽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93674" y="49724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贝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17425" y="4987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见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75342"/>
            <a:ext cx="1061766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四、照样子写上合适的词语。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雪白的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贝壳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 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虾　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娃娃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悄悄地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挠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走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跑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去又</a:t>
            </a:r>
            <a:r>
              <a:rPr lang="zh-CN" altLang="zh-CN" sz="3600" u="sng" dirty="0" smtClean="0">
                <a:latin typeface="Calibri"/>
                <a:ea typeface="方正仿宋_GBK"/>
                <a:cs typeface="Times New Roman"/>
              </a:rPr>
              <a:t>跑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来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去又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来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去又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041" y="263897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青青的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1316" y="2643406"/>
            <a:ext cx="16738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淘气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</a:t>
            </a:r>
            <a:r>
              <a:rPr lang="en-US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7679" y="429935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偷偷地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3414" y="431253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轻轻地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9487" y="59365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14731" y="59365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92469" y="59365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36657" y="59365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91340"/>
            <a:ext cx="107686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读课内文段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一会儿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浪花又唱着笑着跑来了。这次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它给我捧来雪白的贝壳、青青的小虾。</a:t>
            </a:r>
            <a:r>
              <a:rPr lang="zh-CN" altLang="zh-CN" sz="3600" u="sng" dirty="0">
                <a:latin typeface="Calibri"/>
                <a:ea typeface="方正仿宋_GBK"/>
                <a:cs typeface="Times New Roman"/>
              </a:rPr>
              <a:t>我的小篮子都装不下啦</a:t>
            </a:r>
            <a:r>
              <a:rPr lang="en-US" altLang="zh-CN" sz="3600" u="sng" dirty="0"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哗哗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哗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浪花跑去又跑来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就像淘气的小娃娃。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5001179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浪花唱着笑着跑来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带来了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小鱼　　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贝壳　　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小虾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1095" y="52320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34274"/>
            <a:ext cx="105421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文中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淘气的娃娃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指的是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浪花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小朋友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文段中画横线的句子应该用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的语气来读。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生气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开心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平静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你喜欢文中的浪花吗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为什么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394202" y="9865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39690" y="26302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4182" y="4996501"/>
            <a:ext cx="7617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喜欢。因为浪花能给我带来快乐。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203</Words>
  <Application>Microsoft Office PowerPoint</Application>
  <PresentationFormat>自定义</PresentationFormat>
  <Paragraphs>86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Arial</vt:lpstr>
      <vt:lpstr>宋体</vt:lpstr>
      <vt:lpstr>楷体</vt:lpstr>
      <vt:lpstr>方正小标宋_GBK</vt:lpstr>
      <vt:lpstr>方正大标宋_GBK</vt:lpstr>
      <vt:lpstr>汉仪雅酷黑 95W</vt:lpstr>
      <vt:lpstr>Wingdings</vt:lpstr>
      <vt:lpstr>Times New Roman</vt:lpstr>
      <vt:lpstr>方正黑体_GBK</vt:lpstr>
      <vt:lpstr>方正大标宋简体</vt:lpstr>
      <vt:lpstr>方正仿宋_GBK</vt:lpstr>
      <vt:lpstr>NEU-BZ</vt:lpstr>
      <vt:lpstr>微软雅黑</vt:lpstr>
      <vt:lpstr>NEU-XT</vt:lpstr>
      <vt:lpstr>华文宋体</vt:lpstr>
      <vt:lpstr>NEU-B6</vt:lpstr>
      <vt:lpstr>方正楷体_GBK</vt:lpstr>
      <vt:lpstr>方正隶变_GBK</vt:lpstr>
      <vt:lpstr>方正书宋_GBK</vt:lpstr>
      <vt:lpstr>Calibri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2026-03-28T02:31:09Z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