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31" r:id="rId9"/>
    <p:sldId id="529" r:id="rId10"/>
    <p:sldId id="498" r:id="rId11"/>
    <p:sldId id="525" r:id="rId12"/>
    <p:sldId id="526" r:id="rId13"/>
    <p:sldId id="530" r:id="rId14"/>
    <p:sldId id="532" r:id="rId15"/>
    <p:sldId id="427" r:id="rId16"/>
  </p:sldIdLst>
  <p:sldSz cx="12192000" cy="6858000"/>
  <p:notesSz cx="6858000" cy="9144000"/>
  <p:embeddedFontLst>
    <p:embeddedFont>
      <p:font typeface="MS Gothic" pitchFamily="49" charset="-128"/>
      <p:regular r:id="rId17"/>
    </p:embeddedFont>
    <p:embeddedFont>
      <p:font typeface="方正大标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大标宋简体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NEU-XT" pitchFamily="18" charset="-122"/>
      <p:regular r:id="rId32"/>
    </p:embeddedFont>
    <p:embeddedFont>
      <p:font typeface="方正楷体_GBK" pitchFamily="65" charset="-122"/>
      <p:regular r:id="rId33"/>
    </p:embeddedFont>
    <p:embeddedFont>
      <p:font typeface="方正黑体_GBK" pitchFamily="65" charset="-122"/>
      <p:regular r:id="rId34"/>
    </p:embeddedFont>
    <p:embeddedFont>
      <p:font typeface="NEU-HZ" pitchFamily="2" charset="-122"/>
      <p:regular r:id="rId35"/>
    </p:embeddedFont>
    <p:embeddedFont>
      <p:font typeface="华文宋体" pitchFamily="2" charset="-122"/>
      <p:regular r:id="rId36"/>
    </p:embeddedFont>
    <p:embeddedFont>
      <p:font typeface="方正书宋_GBK" pitchFamily="65" charset="-122"/>
      <p:regular r:id="rId37"/>
    </p:embeddedFont>
    <p:embeddedFont>
      <p:font typeface="方正仿宋_GBK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1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咕 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咚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1606465"/>
            <a:ext cx="108927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大象看见了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也跟着跑起来。野牛拦住他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问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“‘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咕咚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’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在哪里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你看见了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大象说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没看见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大伙儿都说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‘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咕咚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’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来了。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野牛又问大伙儿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大伙儿也都说没看见。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最后问兔子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兔子说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15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是我听见的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 spc="-150" dirty="0">
                <a:latin typeface="NEU-BZ"/>
                <a:ea typeface="方正仿宋_GBK"/>
                <a:cs typeface="Times New Roman"/>
              </a:rPr>
              <a:t>‘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咕咚</a:t>
            </a:r>
            <a:r>
              <a:rPr lang="en-US" altLang="zh-CN" sz="3600" spc="-150" dirty="0">
                <a:latin typeface="NEU-BZ"/>
                <a:ea typeface="方正仿宋_GBK"/>
                <a:cs typeface="Times New Roman"/>
              </a:rPr>
              <a:t>’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就在那边的湖里。</a:t>
            </a:r>
            <a:r>
              <a:rPr lang="en-US" altLang="zh-CN" sz="3600" spc="-150" dirty="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150" dirty="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2292" y="861094"/>
            <a:ext cx="108927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兔子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领着大家来到湖边。正好又有一个木瓜从高高的树上掉进湖里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咕咚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大伙儿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你看看我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我看看你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都笑了。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1013494"/>
            <a:ext cx="10782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选文共有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第一自然段共有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其中第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句是大象说的。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大家都以为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咕咚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所以都觉得很害怕。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9223" y="119289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4473" y="2037223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82423" y="121194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5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2002" y="271212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怪物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42975"/>
            <a:ext cx="107537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判断下面的说法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对的打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错的打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“✕”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在这个故事中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最勇敢的是野牛。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野牛拦住他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中的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指的是大象。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故事告诉我们危急时刻要团结互助。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4001" y="1866305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58148" y="2609255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147783" y="355738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753725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你最喜欢文中的哪个动物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为什么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5374" y="1904951"/>
            <a:ext cx="9572626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我最喜欢野牛。因为它不听信谣言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而是求证事实真相。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35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04599"/>
            <a:ext cx="108962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一、下列词语中加点字读音全都正确的一组是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咕咚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dōnɡ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成熟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掉下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dào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哪里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nǎ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野牛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yě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D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拦住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lián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领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lǐnɡ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48867" y="27990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16599" y="27895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91667" y="36282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37373" y="36282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4341" y="44285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53442" y="44285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21432" y="52571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29641" y="52571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94654" y="16786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6" y="861095"/>
            <a:ext cx="7069618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二、写出带有下面偏旁的字。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901" y="2038350"/>
            <a:ext cx="5635954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9282" y="1934074"/>
            <a:ext cx="1264379" cy="12258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1468" y="1934074"/>
            <a:ext cx="1264379" cy="12258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7843" y="1934074"/>
            <a:ext cx="1264379" cy="12258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73839" y="204724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顶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8258" y="209550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2400" y="207581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领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003" y="3588403"/>
            <a:ext cx="1264379" cy="122587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2189" y="3588403"/>
            <a:ext cx="1264379" cy="12258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8564" y="3588403"/>
            <a:ext cx="1264379" cy="122587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73301" y="3634898"/>
            <a:ext cx="8691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9871" y="373014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94125" y="373014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73121" y="373014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痛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6611439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8997" y="2288338"/>
            <a:ext cx="7524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49121"/>
            <a:ext cx="1052513" cy="153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157538" y="2326439"/>
            <a:ext cx="3499859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小象很晚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8" y="1687494"/>
            <a:ext cx="1143496" cy="165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315181" y="24496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回</a:t>
            </a:r>
            <a:endParaRPr lang="zh-CN" altLang="en-US" sz="3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30" y="1687494"/>
            <a:ext cx="2324917" cy="163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9297322" y="2271627"/>
            <a:ext cx="16882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象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妈妈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8400" y="4213466"/>
            <a:ext cx="121219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真是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624" y="3602243"/>
            <a:ext cx="2062162" cy="158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3881732" y="4232360"/>
            <a:ext cx="121219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了。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04133" y="231041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为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71904" y="230166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没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97926" y="229823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到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98076" y="231118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家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85343" y="421940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吓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16695" y="42075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怕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1" y="942975"/>
            <a:ext cx="625329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四、选字填空。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952625"/>
            <a:ext cx="614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600200" y="2138749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像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3561949" y="2034550"/>
            <a:ext cx="78309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的耳朵好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两把扇子。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0309" y="22296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96909" y="22531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8470" y="3396734"/>
            <a:ext cx="532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1595806" y="3405574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怕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拍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573221" y="3178812"/>
            <a:ext cx="75519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他拿着球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准备上场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心里还是有些害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87159" y="33931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85521" y="42123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4756" y="5196959"/>
            <a:ext cx="532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1618818" y="5177909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为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办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3657174" y="5028083"/>
            <a:ext cx="72202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他一心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百姓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好事。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85520" y="52454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68383" y="51969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025" y="994444"/>
            <a:ext cx="109308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可怕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极了。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极了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极了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一个木瓜从高高的树上掉进湖里。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26978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2379" y="26978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963999" y="39236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1453" y="4383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31359" y="438377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树上跳下来了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1" y="841079"/>
            <a:ext cx="10525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六、根据课文内容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给下面的图片排序。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" y="1861290"/>
            <a:ext cx="10263187" cy="2498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975854" y="3692009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1629" y="3692008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6704" y="369200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14654" y="366343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108394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七、根据课文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咕咚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木瓜掉进湖里的声音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可怕的怪物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兔子发出的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声音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2059" y="1850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35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108394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文章的结尾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大伙儿都笑了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是因为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木瓜发出的声音很好笑。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弄清事情真相后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觉得自己的行为很可笑。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这个故事告诉我们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遇事随大家。　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遇到怪事赶紧跑。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遇事要动脑筋想想或去实地看看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不要盲目跟从。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96959" y="10785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3944" y="34795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372</Words>
  <Application>Microsoft Office PowerPoint</Application>
  <PresentationFormat>自定义</PresentationFormat>
  <Paragraphs>135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MS Gothic</vt:lpstr>
      <vt:lpstr>方正大标宋_GBK</vt:lpstr>
      <vt:lpstr>方正隶变_GBK</vt:lpstr>
      <vt:lpstr>方正小标宋_GBK</vt:lpstr>
      <vt:lpstr>微软雅黑</vt:lpstr>
      <vt:lpstr>NEU-BZ</vt:lpstr>
      <vt:lpstr>方正大标宋简体</vt:lpstr>
      <vt:lpstr>Calibri</vt:lpstr>
      <vt:lpstr>NEU-XT</vt:lpstr>
      <vt:lpstr>方正楷体_GBK</vt:lpstr>
      <vt:lpstr>方正黑体_GBK</vt:lpstr>
      <vt:lpstr>NEU-HZ</vt:lpstr>
      <vt:lpstr>楷体</vt:lpstr>
      <vt:lpstr>Wingdings</vt:lpstr>
      <vt:lpstr>华文宋体</vt:lpstr>
      <vt:lpstr>方正书宋_GBK</vt:lpstr>
      <vt:lpstr>Times New Roman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259</cp:revision>
  <dcterms:created xsi:type="dcterms:W3CDTF">2019-06-19T02:08:00Z</dcterms:created>
  <dcterms:modified xsi:type="dcterms:W3CDTF">2026-03-28T01:54:29Z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