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32" r:id="rId7"/>
    <p:sldId id="531" r:id="rId8"/>
    <p:sldId id="427" r:id="rId9"/>
  </p:sldIdLst>
  <p:sldSz cx="12192000" cy="6858000"/>
  <p:notesSz cx="6858000" cy="9144000"/>
  <p:embeddedFontLst>
    <p:embeddedFont>
      <p:font typeface="华文宋体" pitchFamily="2" charset="-122"/>
      <p:regular r:id="rId10"/>
    </p:embeddedFont>
    <p:embeddedFont>
      <p:font typeface="NEU-HZ" pitchFamily="2" charset="-122"/>
      <p:regular r:id="rId11"/>
      <p:italic r:id="rId12"/>
    </p:embeddedFont>
    <p:embeddedFont>
      <p:font typeface="微软雅黑" pitchFamily="34" charset="-122"/>
      <p:regular r:id="rId13"/>
      <p:bold r:id="rId14"/>
    </p:embeddedFont>
    <p:embeddedFont>
      <p:font typeface="方正小标宋_GBK" pitchFamily="65" charset="-122"/>
      <p:regular r:id="rId15"/>
    </p:embeddedFont>
    <p:embeddedFont>
      <p:font typeface="方正书宋_GBK" pitchFamily="65" charset="-122"/>
      <p:regular r:id="rId16"/>
    </p:embeddedFont>
    <p:embeddedFont>
      <p:font typeface="方正黑体_GBK" pitchFamily="65" charset="-122"/>
      <p:regular r:id="rId17"/>
    </p:embeddedFont>
    <p:embeddedFont>
      <p:font typeface="方正大标宋_GBK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方正仿宋_GBK" pitchFamily="65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大标宋简体" charset="-122"/>
      <p:regular r:id="rId28"/>
    </p:embeddedFont>
    <p:embeddedFont>
      <p:font typeface="方正楷体_GBK" pitchFamily="65" charset="-122"/>
      <p:regular r:id="rId29"/>
    </p:embeddedFont>
    <p:embeddedFont>
      <p:font typeface="方正隶变_GBK" charset="-122"/>
      <p:regular r:id="rId30"/>
    </p:embeddedFont>
    <p:embeddedFont>
      <p:font typeface="NEU-XT" pitchFamily="18" charset="-122"/>
      <p:regular r:id="rId31"/>
    </p:embeddedFont>
    <p:embeddedFont>
      <p:font typeface="等线" charset="-122"/>
      <p:regular r:id="rId32"/>
      <p:bold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font" Target="fonts/font24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font" Target="fonts/font23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" Target="slide3.xml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1.TIF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3.jpeg"/><Relationship Id="rId4" Type="http://schemas.openxmlformats.org/officeDocument/2006/relationships/image" Target="../media/image12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7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操场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上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498546"/>
            <a:ext cx="106591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写偏旁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再写出带有这个偏旁的字。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hù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zì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tóu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jīn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zì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pánɡ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4308" y="2635253"/>
            <a:ext cx="1264379" cy="122587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3872" y="3933056"/>
            <a:ext cx="1264379" cy="12258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416562" y="29250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39727" y="42824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04359" y="2803301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房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25305" y="4084326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铃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69" y="861094"/>
            <a:ext cx="1073511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二、下列加点字的读音不正确的一项是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热闹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lào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拔河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bá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endParaRPr lang="en-US" altLang="zh-CN" sz="3600" dirty="0" smtClean="0">
              <a:latin typeface="NEU-XT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早操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cāo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丢沙包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diū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554170" y="215375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159896" y="212796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558093" y="30123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159896" y="300883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94498" y="10537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780"/>
            <a:ext cx="10861624" cy="2345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三、校园运动会开始了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!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写汉字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记录下同学们的表现。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操场上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真热闹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同学们有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篮球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有的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拍</a:t>
            </a:r>
            <a:endParaRPr lang="zh-CN" altLang="zh-CN" sz="4000" dirty="0"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549" y="1837189"/>
            <a:ext cx="1078844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946389" y="2424327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打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76" y="3465103"/>
            <a:ext cx="1063351" cy="161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559371" y="4276543"/>
            <a:ext cx="97866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 球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有的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丢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有的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踢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球</a:t>
            </a:r>
            <a:r>
              <a:rPr lang="en-US" altLang="zh-CN" sz="3600" dirty="0" smtClean="0">
                <a:latin typeface="方正楷体_GBK"/>
                <a:cs typeface="Times New Roman"/>
              </a:rPr>
              <a:t>,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还有</a:t>
            </a:r>
            <a:r>
              <a:rPr lang="zh-CN" altLang="en-US" sz="3600" dirty="0" smtClean="0">
                <a:latin typeface="Calibri"/>
                <a:ea typeface="方正楷体_GBK"/>
                <a:cs typeface="Times New Roman"/>
              </a:rPr>
              <a:t>的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208" y="3441861"/>
            <a:ext cx="2127063" cy="1633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393" y="3403833"/>
            <a:ext cx="1143283" cy="1671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76" y="5156200"/>
            <a:ext cx="1090168" cy="1632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1592927" y="5885934"/>
            <a:ext cx="8032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步</a:t>
            </a:r>
            <a:r>
              <a:rPr lang="en-US" altLang="zh-CN" sz="3600" dirty="0">
                <a:latin typeface="方正楷体_GBK"/>
                <a:cs typeface="Times New Roman"/>
              </a:rPr>
              <a:t>……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跃动的身体展示着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穷的活力。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619144" y="4095708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皮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519244"/>
              </p:ext>
            </p:extLst>
          </p:nvPr>
        </p:nvGraphicFramePr>
        <p:xfrm>
          <a:off x="3901718" y="4097420"/>
          <a:ext cx="1942042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971021"/>
                <a:gridCol w="971021"/>
              </a:tblGrid>
              <a:tr h="5833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8057452" y="4095708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足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2669" y="5772835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跑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1131" y="868419"/>
            <a:ext cx="107351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四、选一选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跑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跳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踢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打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拍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3848" y="5043204"/>
            <a:ext cx="108036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我发现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打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拍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都是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和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有关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的动作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跑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跳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 </a:t>
            </a:r>
            <a:endParaRPr lang="zh-CN" altLang="zh-CN" sz="36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踢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都是和</a:t>
            </a:r>
            <a:r>
              <a:rPr lang="zh-CN" altLang="zh-CN" sz="3600" u="sng" dirty="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有关的动作。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40724" y="52297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手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12163" y="59203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脚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pic>
        <p:nvPicPr>
          <p:cNvPr id="11" name="image104.jpeg"/>
          <p:cNvPicPr/>
          <p:nvPr/>
        </p:nvPicPr>
        <p:blipFill rotWithShape="1">
          <a:blip r:embed="rId5"/>
          <a:srcRect l="3564"/>
          <a:stretch/>
        </p:blipFill>
        <p:spPr>
          <a:xfrm>
            <a:off x="1819870" y="2498776"/>
            <a:ext cx="6709073" cy="260819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022955" y="24530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22954" y="37963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69201" y="45834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70456" y="24614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70456" y="40202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929E832-3418-4210-BFB9-666CCC9CD36C}"/>
              </a:ext>
            </a:extLst>
          </p:cNvPr>
          <p:cNvSpPr/>
          <p:nvPr/>
        </p:nvSpPr>
        <p:spPr>
          <a:xfrm>
            <a:off x="505459" y="1696153"/>
            <a:ext cx="11006455" cy="5009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读儿歌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篮球场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打篮球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小弟弟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来回跑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先拍球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再投篮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多出汗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代谢好。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小弟弟在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哪里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干什么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画出小弟弟是怎样打篮球的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            ”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画出打篮球的作用。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0C9CAA6-BBA6-42CA-85A3-E23CDAC988D6}"/>
              </a:ext>
            </a:extLst>
          </p:cNvPr>
          <p:cNvSpPr/>
          <p:nvPr/>
        </p:nvSpPr>
        <p:spPr>
          <a:xfrm>
            <a:off x="3093071" y="428278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篮球场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65427AA-8053-40DB-8E2C-3EC5FC1DBEF2}"/>
              </a:ext>
            </a:extLst>
          </p:cNvPr>
          <p:cNvSpPr/>
          <p:nvPr/>
        </p:nvSpPr>
        <p:spPr>
          <a:xfrm>
            <a:off x="6605815" y="428278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打篮球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60E6422-BEAD-4463-BBE8-D6A45D725552}"/>
              </a:ext>
            </a:extLst>
          </p:cNvPr>
          <p:cNvCxnSpPr>
            <a:cxnSpLocks/>
          </p:cNvCxnSpPr>
          <p:nvPr/>
        </p:nvCxnSpPr>
        <p:spPr>
          <a:xfrm>
            <a:off x="5094286" y="3275609"/>
            <a:ext cx="4312264" cy="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9CE582EB-4F1E-4568-B35F-5B68997E8EC5}"/>
              </a:ext>
            </a:extLst>
          </p:cNvPr>
          <p:cNvGrpSpPr/>
          <p:nvPr/>
        </p:nvGrpSpPr>
        <p:grpSpPr>
          <a:xfrm>
            <a:off x="9406550" y="3275609"/>
            <a:ext cx="2034250" cy="153389"/>
            <a:chOff x="3074981" y="1639601"/>
            <a:chExt cx="4655115" cy="237243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28D6379F-E6A3-404D-B3EA-612C8966DD54}"/>
                </a:ext>
              </a:extLst>
            </p:cNvPr>
            <p:cNvSpPr/>
            <p:nvPr/>
          </p:nvSpPr>
          <p:spPr>
            <a:xfrm rot="10472588">
              <a:off x="4661271" y="1699013"/>
              <a:ext cx="307817" cy="133967"/>
            </a:xfrm>
            <a:custGeom>
              <a:avLst/>
              <a:gdLst>
                <a:gd name="connsiteX0" fmla="*/ 0 w 443620"/>
                <a:gd name="connsiteY0" fmla="*/ 389333 h 407440"/>
                <a:gd name="connsiteX1" fmla="*/ 235390 w 443620"/>
                <a:gd name="connsiteY1" fmla="*/ 34 h 407440"/>
                <a:gd name="connsiteX2" fmla="*/ 443620 w 443620"/>
                <a:gd name="connsiteY2" fmla="*/ 407440 h 40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3620" h="407440">
                  <a:moveTo>
                    <a:pt x="0" y="389333"/>
                  </a:moveTo>
                  <a:cubicBezTo>
                    <a:pt x="80726" y="193174"/>
                    <a:pt x="161453" y="-2984"/>
                    <a:pt x="235390" y="34"/>
                  </a:cubicBezTo>
                  <a:cubicBezTo>
                    <a:pt x="309327" y="3052"/>
                    <a:pt x="376473" y="205246"/>
                    <a:pt x="443620" y="407440"/>
                  </a:cubicBezTo>
                </a:path>
              </a:pathLst>
            </a:custGeom>
            <a:noFill/>
            <a:ln w="19050" cap="flat" cmpd="sng" algn="ctr">
              <a:solidFill>
                <a:srgbClr val="E7258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noProof="0" dirty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040268FE-9C8F-402D-AE4A-443AC370932A}"/>
                </a:ext>
              </a:extLst>
            </p:cNvPr>
            <p:cNvSpPr/>
            <p:nvPr/>
          </p:nvSpPr>
          <p:spPr>
            <a:xfrm rot="11139757">
              <a:off x="4170019" y="1706512"/>
              <a:ext cx="307817" cy="133967"/>
            </a:xfrm>
            <a:custGeom>
              <a:avLst/>
              <a:gdLst>
                <a:gd name="connsiteX0" fmla="*/ 0 w 443620"/>
                <a:gd name="connsiteY0" fmla="*/ 389333 h 407440"/>
                <a:gd name="connsiteX1" fmla="*/ 235390 w 443620"/>
                <a:gd name="connsiteY1" fmla="*/ 34 h 407440"/>
                <a:gd name="connsiteX2" fmla="*/ 443620 w 443620"/>
                <a:gd name="connsiteY2" fmla="*/ 407440 h 40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3620" h="407440">
                  <a:moveTo>
                    <a:pt x="0" y="389333"/>
                  </a:moveTo>
                  <a:cubicBezTo>
                    <a:pt x="80726" y="193174"/>
                    <a:pt x="161453" y="-2984"/>
                    <a:pt x="235390" y="34"/>
                  </a:cubicBezTo>
                  <a:cubicBezTo>
                    <a:pt x="309327" y="3052"/>
                    <a:pt x="376473" y="205246"/>
                    <a:pt x="443620" y="407440"/>
                  </a:cubicBezTo>
                </a:path>
              </a:pathLst>
            </a:custGeom>
            <a:noFill/>
            <a:ln w="19050" cap="flat" cmpd="sng" algn="ctr">
              <a:solidFill>
                <a:srgbClr val="E7258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noProof="0" dirty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3B48D09E-C09D-420E-A745-27EB99C88E2F}"/>
                </a:ext>
              </a:extLst>
            </p:cNvPr>
            <p:cNvGrpSpPr/>
            <p:nvPr/>
          </p:nvGrpSpPr>
          <p:grpSpPr>
            <a:xfrm>
              <a:off x="3074981" y="1639601"/>
              <a:ext cx="4655115" cy="237243"/>
              <a:chOff x="3074981" y="1639601"/>
              <a:chExt cx="4655115" cy="237243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xmlns="" id="{DCCDA665-AFDE-4D6F-8E1F-FAC9FBC4B048}"/>
                  </a:ext>
                </a:extLst>
              </p:cNvPr>
              <p:cNvSpPr/>
              <p:nvPr/>
            </p:nvSpPr>
            <p:spPr>
              <a:xfrm>
                <a:off x="4422617" y="1663605"/>
                <a:ext cx="307817" cy="133967"/>
              </a:xfrm>
              <a:custGeom>
                <a:avLst/>
                <a:gdLst>
                  <a:gd name="connsiteX0" fmla="*/ 0 w 443620"/>
                  <a:gd name="connsiteY0" fmla="*/ 389333 h 407440"/>
                  <a:gd name="connsiteX1" fmla="*/ 235390 w 443620"/>
                  <a:gd name="connsiteY1" fmla="*/ 34 h 407440"/>
                  <a:gd name="connsiteX2" fmla="*/ 443620 w 443620"/>
                  <a:gd name="connsiteY2" fmla="*/ 407440 h 407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3620" h="407440">
                    <a:moveTo>
                      <a:pt x="0" y="389333"/>
                    </a:moveTo>
                    <a:cubicBezTo>
                      <a:pt x="80726" y="193174"/>
                      <a:pt x="161453" y="-2984"/>
                      <a:pt x="235390" y="34"/>
                    </a:cubicBezTo>
                    <a:cubicBezTo>
                      <a:pt x="309327" y="3052"/>
                      <a:pt x="376473" y="205246"/>
                      <a:pt x="443620" y="40744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E7258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noProof="0" dirty="0">
                  <a:ln>
                    <a:noFill/>
                  </a:ln>
                  <a:solidFill>
                    <a:srgbClr val="E7258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xmlns="" id="{F04315B6-69FC-4FF2-981A-E8E6005A4700}"/>
                  </a:ext>
                </a:extLst>
              </p:cNvPr>
              <p:cNvSpPr/>
              <p:nvPr/>
            </p:nvSpPr>
            <p:spPr>
              <a:xfrm>
                <a:off x="3953348" y="1665552"/>
                <a:ext cx="307817" cy="156774"/>
              </a:xfrm>
              <a:custGeom>
                <a:avLst/>
                <a:gdLst>
                  <a:gd name="connsiteX0" fmla="*/ 0 w 443620"/>
                  <a:gd name="connsiteY0" fmla="*/ 389333 h 407440"/>
                  <a:gd name="connsiteX1" fmla="*/ 235390 w 443620"/>
                  <a:gd name="connsiteY1" fmla="*/ 34 h 407440"/>
                  <a:gd name="connsiteX2" fmla="*/ 443620 w 443620"/>
                  <a:gd name="connsiteY2" fmla="*/ 407440 h 407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3620" h="407440">
                    <a:moveTo>
                      <a:pt x="0" y="389333"/>
                    </a:moveTo>
                    <a:cubicBezTo>
                      <a:pt x="80726" y="193174"/>
                      <a:pt x="161453" y="-2984"/>
                      <a:pt x="235390" y="34"/>
                    </a:cubicBezTo>
                    <a:cubicBezTo>
                      <a:pt x="309327" y="3052"/>
                      <a:pt x="376473" y="205246"/>
                      <a:pt x="443620" y="40744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E7258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noProof="0" dirty="0">
                  <a:ln>
                    <a:noFill/>
                  </a:ln>
                  <a:solidFill>
                    <a:srgbClr val="E7258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CAC30C19-1708-49DD-8212-DE08CEE2EF03}"/>
                  </a:ext>
                </a:extLst>
              </p:cNvPr>
              <p:cNvGrpSpPr/>
              <p:nvPr/>
            </p:nvGrpSpPr>
            <p:grpSpPr>
              <a:xfrm>
                <a:off x="3074981" y="1689027"/>
                <a:ext cx="962975" cy="176563"/>
                <a:chOff x="3100553" y="1659104"/>
                <a:chExt cx="962975" cy="176563"/>
              </a:xfrm>
            </p:grpSpPr>
            <p:grpSp>
              <p:nvGrpSpPr>
                <p:cNvPr id="37" name="组合 36">
                  <a:extLst>
                    <a:ext uri="{FF2B5EF4-FFF2-40B4-BE49-F238E27FC236}">
                      <a16:creationId xmlns:a16="http://schemas.microsoft.com/office/drawing/2014/main" xmlns="" id="{72DCB01F-1945-41FA-995D-6ECF7914F5FC}"/>
                    </a:ext>
                  </a:extLst>
                </p:cNvPr>
                <p:cNvGrpSpPr/>
                <p:nvPr/>
              </p:nvGrpSpPr>
              <p:grpSpPr>
                <a:xfrm>
                  <a:off x="3539905" y="1665849"/>
                  <a:ext cx="523623" cy="169818"/>
                  <a:chOff x="3539905" y="1665849"/>
                  <a:chExt cx="523623" cy="169818"/>
                </a:xfrm>
              </p:grpSpPr>
              <p:sp>
                <p:nvSpPr>
                  <p:cNvPr id="41" name="任意多边形: 形状 40">
                    <a:extLst>
                      <a:ext uri="{FF2B5EF4-FFF2-40B4-BE49-F238E27FC236}">
                        <a16:creationId xmlns:a16="http://schemas.microsoft.com/office/drawing/2014/main" xmlns="" id="{86507781-8654-40FD-88BB-C66DA97BB9D8}"/>
                      </a:ext>
                    </a:extLst>
                  </p:cNvPr>
                  <p:cNvSpPr/>
                  <p:nvPr/>
                </p:nvSpPr>
                <p:spPr>
                  <a:xfrm>
                    <a:off x="3539905" y="1665849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 cap="flat" cmpd="sng" algn="ctr">
                    <a:solidFill>
                      <a:srgbClr val="E7258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noProof="0" dirty="0">
                      <a:ln>
                        <a:noFill/>
                      </a:ln>
                      <a:solidFill>
                        <a:srgbClr val="E72582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2" name="任意多边形: 形状 41">
                    <a:extLst>
                      <a:ext uri="{FF2B5EF4-FFF2-40B4-BE49-F238E27FC236}">
                        <a16:creationId xmlns:a16="http://schemas.microsoft.com/office/drawing/2014/main" xmlns="" id="{EC046D0D-C417-4055-8AC4-E768AD4DB8EE}"/>
                      </a:ext>
                    </a:extLst>
                  </p:cNvPr>
                  <p:cNvSpPr/>
                  <p:nvPr/>
                </p:nvSpPr>
                <p:spPr>
                  <a:xfrm rot="10523256">
                    <a:off x="3767495" y="1677199"/>
                    <a:ext cx="296033" cy="158468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 cap="flat" cmpd="sng" algn="ctr">
                    <a:solidFill>
                      <a:srgbClr val="E7258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noProof="0" dirty="0">
                      <a:ln>
                        <a:noFill/>
                      </a:ln>
                      <a:solidFill>
                        <a:srgbClr val="E72582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38" name="组合 37">
                  <a:extLst>
                    <a:ext uri="{FF2B5EF4-FFF2-40B4-BE49-F238E27FC236}">
                      <a16:creationId xmlns:a16="http://schemas.microsoft.com/office/drawing/2014/main" xmlns="" id="{57FEA463-70F2-48C7-815F-31E6B0D37A76}"/>
                    </a:ext>
                  </a:extLst>
                </p:cNvPr>
                <p:cNvGrpSpPr/>
                <p:nvPr/>
              </p:nvGrpSpPr>
              <p:grpSpPr>
                <a:xfrm rot="488415">
                  <a:off x="3100553" y="1659104"/>
                  <a:ext cx="523623" cy="169818"/>
                  <a:chOff x="3539905" y="1665849"/>
                  <a:chExt cx="523623" cy="169818"/>
                </a:xfrm>
              </p:grpSpPr>
              <p:sp>
                <p:nvSpPr>
                  <p:cNvPr id="39" name="任意多边形: 形状 38">
                    <a:extLst>
                      <a:ext uri="{FF2B5EF4-FFF2-40B4-BE49-F238E27FC236}">
                        <a16:creationId xmlns:a16="http://schemas.microsoft.com/office/drawing/2014/main" xmlns="" id="{1B436466-ECBC-4837-AA85-6BA8E821D4BE}"/>
                      </a:ext>
                    </a:extLst>
                  </p:cNvPr>
                  <p:cNvSpPr/>
                  <p:nvPr/>
                </p:nvSpPr>
                <p:spPr>
                  <a:xfrm>
                    <a:off x="3539905" y="1665849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 cap="flat" cmpd="sng" algn="ctr">
                    <a:solidFill>
                      <a:srgbClr val="E7258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noProof="0" dirty="0">
                      <a:ln>
                        <a:noFill/>
                      </a:ln>
                      <a:solidFill>
                        <a:srgbClr val="E72582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0" name="任意多边形: 形状 39">
                    <a:extLst>
                      <a:ext uri="{FF2B5EF4-FFF2-40B4-BE49-F238E27FC236}">
                        <a16:creationId xmlns:a16="http://schemas.microsoft.com/office/drawing/2014/main" xmlns="" id="{9DEA25F7-04B5-4C91-BA56-FC3227E5DD2C}"/>
                      </a:ext>
                    </a:extLst>
                  </p:cNvPr>
                  <p:cNvSpPr/>
                  <p:nvPr/>
                </p:nvSpPr>
                <p:spPr>
                  <a:xfrm rot="10523256">
                    <a:off x="3767495" y="1677199"/>
                    <a:ext cx="296033" cy="158468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 cap="flat" cmpd="sng" algn="ctr">
                    <a:solidFill>
                      <a:srgbClr val="E7258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noProof="0" dirty="0">
                      <a:ln>
                        <a:noFill/>
                      </a:ln>
                      <a:solidFill>
                        <a:srgbClr val="E72582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xmlns="" id="{689FC0C8-D880-49FA-963F-62D057268C17}"/>
                  </a:ext>
                </a:extLst>
              </p:cNvPr>
              <p:cNvGrpSpPr/>
              <p:nvPr/>
            </p:nvGrpSpPr>
            <p:grpSpPr>
              <a:xfrm rot="21370202">
                <a:off x="4868770" y="1639601"/>
                <a:ext cx="1020733" cy="202457"/>
                <a:chOff x="4860516" y="1675627"/>
                <a:chExt cx="1020733" cy="202457"/>
              </a:xfrm>
            </p:grpSpPr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xmlns="" id="{E8D12010-548D-47B7-AB5E-1DA3817CA42C}"/>
                    </a:ext>
                  </a:extLst>
                </p:cNvPr>
                <p:cNvSpPr/>
                <p:nvPr/>
              </p:nvSpPr>
              <p:spPr>
                <a:xfrm rot="10800000">
                  <a:off x="5109525" y="1726175"/>
                  <a:ext cx="307817" cy="133967"/>
                </a:xfrm>
                <a:custGeom>
                  <a:avLst/>
                  <a:gdLst>
                    <a:gd name="connsiteX0" fmla="*/ 0 w 443620"/>
                    <a:gd name="connsiteY0" fmla="*/ 389333 h 407440"/>
                    <a:gd name="connsiteX1" fmla="*/ 235390 w 443620"/>
                    <a:gd name="connsiteY1" fmla="*/ 34 h 407440"/>
                    <a:gd name="connsiteX2" fmla="*/ 443620 w 443620"/>
                    <a:gd name="connsiteY2" fmla="*/ 407440 h 407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3620" h="407440">
                      <a:moveTo>
                        <a:pt x="0" y="389333"/>
                      </a:moveTo>
                      <a:cubicBezTo>
                        <a:pt x="80726" y="193174"/>
                        <a:pt x="161453" y="-2984"/>
                        <a:pt x="235390" y="34"/>
                      </a:cubicBezTo>
                      <a:cubicBezTo>
                        <a:pt x="309327" y="3052"/>
                        <a:pt x="376473" y="205246"/>
                        <a:pt x="443620" y="407440"/>
                      </a:cubicBezTo>
                    </a:path>
                  </a:pathLst>
                </a:custGeom>
                <a:noFill/>
                <a:ln w="19050" cap="flat" cmpd="sng" algn="ctr">
                  <a:solidFill>
                    <a:srgbClr val="E72582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noProof="0" dirty="0">
                    <a:ln>
                      <a:noFill/>
                    </a:ln>
                    <a:solidFill>
                      <a:srgbClr val="E72582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D39DF908-E4B3-4E69-B04F-C91B1C97D518}"/>
                    </a:ext>
                  </a:extLst>
                </p:cNvPr>
                <p:cNvGrpSpPr/>
                <p:nvPr/>
              </p:nvGrpSpPr>
              <p:grpSpPr>
                <a:xfrm>
                  <a:off x="4860516" y="1675627"/>
                  <a:ext cx="1020733" cy="202457"/>
                  <a:chOff x="4860516" y="1675627"/>
                  <a:chExt cx="1020733" cy="202457"/>
                </a:xfrm>
              </p:grpSpPr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xmlns="" id="{34FB50A8-53D4-4B43-A344-0283019D4620}"/>
                      </a:ext>
                    </a:extLst>
                  </p:cNvPr>
                  <p:cNvSpPr/>
                  <p:nvPr/>
                </p:nvSpPr>
                <p:spPr>
                  <a:xfrm>
                    <a:off x="4860516" y="1675627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 cap="flat" cmpd="sng" algn="ctr">
                    <a:solidFill>
                      <a:srgbClr val="E7258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noProof="0" dirty="0">
                      <a:ln>
                        <a:noFill/>
                      </a:ln>
                      <a:solidFill>
                        <a:srgbClr val="E72582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xmlns="" id="{88ADCFB7-3A77-4028-A756-8C3FD6787E7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5573432" y="1744117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 cap="flat" cmpd="sng" algn="ctr">
                    <a:solidFill>
                      <a:srgbClr val="E7258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noProof="0" dirty="0">
                      <a:ln>
                        <a:noFill/>
                      </a:ln>
                      <a:solidFill>
                        <a:srgbClr val="E72582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6" name="任意多边形: 形状 35">
                    <a:extLst>
                      <a:ext uri="{FF2B5EF4-FFF2-40B4-BE49-F238E27FC236}">
                        <a16:creationId xmlns:a16="http://schemas.microsoft.com/office/drawing/2014/main" xmlns="" id="{31D345B9-7681-4F3A-8CDF-1A31CF0410AA}"/>
                      </a:ext>
                    </a:extLst>
                  </p:cNvPr>
                  <p:cNvSpPr/>
                  <p:nvPr/>
                </p:nvSpPr>
                <p:spPr>
                  <a:xfrm>
                    <a:off x="5330425" y="1697458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 cap="flat" cmpd="sng" algn="ctr">
                    <a:solidFill>
                      <a:srgbClr val="E7258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noProof="0" dirty="0">
                      <a:ln>
                        <a:noFill/>
                      </a:ln>
                      <a:solidFill>
                        <a:srgbClr val="E72582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xmlns="" id="{F27150DF-5881-43F4-8B6F-C4A1AACCE4DE}"/>
                  </a:ext>
                </a:extLst>
              </p:cNvPr>
              <p:cNvGrpSpPr/>
              <p:nvPr/>
            </p:nvGrpSpPr>
            <p:grpSpPr>
              <a:xfrm>
                <a:off x="5801034" y="1649380"/>
                <a:ext cx="1020733" cy="202457"/>
                <a:chOff x="4860516" y="1675627"/>
                <a:chExt cx="1020733" cy="202457"/>
              </a:xfrm>
            </p:grpSpPr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xmlns="" id="{5EC79A60-B568-4E52-BE57-1AD6D29CA3A0}"/>
                    </a:ext>
                  </a:extLst>
                </p:cNvPr>
                <p:cNvSpPr/>
                <p:nvPr/>
              </p:nvSpPr>
              <p:spPr>
                <a:xfrm rot="10800000">
                  <a:off x="5109525" y="1726175"/>
                  <a:ext cx="307817" cy="133967"/>
                </a:xfrm>
                <a:custGeom>
                  <a:avLst/>
                  <a:gdLst>
                    <a:gd name="connsiteX0" fmla="*/ 0 w 443620"/>
                    <a:gd name="connsiteY0" fmla="*/ 389333 h 407440"/>
                    <a:gd name="connsiteX1" fmla="*/ 235390 w 443620"/>
                    <a:gd name="connsiteY1" fmla="*/ 34 h 407440"/>
                    <a:gd name="connsiteX2" fmla="*/ 443620 w 443620"/>
                    <a:gd name="connsiteY2" fmla="*/ 407440 h 407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3620" h="407440">
                      <a:moveTo>
                        <a:pt x="0" y="389333"/>
                      </a:moveTo>
                      <a:cubicBezTo>
                        <a:pt x="80726" y="193174"/>
                        <a:pt x="161453" y="-2984"/>
                        <a:pt x="235390" y="34"/>
                      </a:cubicBezTo>
                      <a:cubicBezTo>
                        <a:pt x="309327" y="3052"/>
                        <a:pt x="376473" y="205246"/>
                        <a:pt x="443620" y="407440"/>
                      </a:cubicBezTo>
                    </a:path>
                  </a:pathLst>
                </a:custGeom>
                <a:noFill/>
                <a:ln w="19050" cap="flat" cmpd="sng" algn="ctr">
                  <a:solidFill>
                    <a:srgbClr val="E72582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noProof="0" dirty="0">
                    <a:ln>
                      <a:noFill/>
                    </a:ln>
                    <a:solidFill>
                      <a:srgbClr val="E72582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xmlns="" id="{3BC04BB5-F086-45BA-9BEE-725B07DE8F11}"/>
                    </a:ext>
                  </a:extLst>
                </p:cNvPr>
                <p:cNvGrpSpPr/>
                <p:nvPr/>
              </p:nvGrpSpPr>
              <p:grpSpPr>
                <a:xfrm>
                  <a:off x="4860516" y="1675627"/>
                  <a:ext cx="1020733" cy="202457"/>
                  <a:chOff x="4860516" y="1675627"/>
                  <a:chExt cx="1020733" cy="202457"/>
                </a:xfrm>
              </p:grpSpPr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xmlns="" id="{1C7B56FB-87DE-4494-AB26-51762A49EC73}"/>
                      </a:ext>
                    </a:extLst>
                  </p:cNvPr>
                  <p:cNvSpPr/>
                  <p:nvPr/>
                </p:nvSpPr>
                <p:spPr>
                  <a:xfrm>
                    <a:off x="4860516" y="1675627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 cap="flat" cmpd="sng" algn="ctr">
                    <a:solidFill>
                      <a:srgbClr val="E7258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noProof="0" dirty="0">
                      <a:ln>
                        <a:noFill/>
                      </a:ln>
                      <a:solidFill>
                        <a:srgbClr val="E72582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xmlns="" id="{C73DA2A7-19E4-4DED-A06F-193D657DA78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5573432" y="1744117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 cap="flat" cmpd="sng" algn="ctr">
                    <a:solidFill>
                      <a:srgbClr val="E7258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noProof="0" dirty="0">
                      <a:ln>
                        <a:noFill/>
                      </a:ln>
                      <a:solidFill>
                        <a:srgbClr val="E72582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xmlns="" id="{26830DE5-39ED-4EC8-AC08-FA811F5CD7C0}"/>
                      </a:ext>
                    </a:extLst>
                  </p:cNvPr>
                  <p:cNvSpPr/>
                  <p:nvPr/>
                </p:nvSpPr>
                <p:spPr>
                  <a:xfrm>
                    <a:off x="5330425" y="1697458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 cap="flat" cmpd="sng" algn="ctr">
                    <a:solidFill>
                      <a:srgbClr val="E7258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noProof="0" dirty="0">
                      <a:ln>
                        <a:noFill/>
                      </a:ln>
                      <a:solidFill>
                        <a:srgbClr val="E72582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E51F256-2740-435B-8298-85BCAB62B2BB}"/>
                  </a:ext>
                </a:extLst>
              </p:cNvPr>
              <p:cNvGrpSpPr/>
              <p:nvPr/>
            </p:nvGrpSpPr>
            <p:grpSpPr>
              <a:xfrm rot="21329019">
                <a:off x="6709363" y="1674387"/>
                <a:ext cx="1020733" cy="202457"/>
                <a:chOff x="4860516" y="1675627"/>
                <a:chExt cx="1020733" cy="202457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xmlns="" id="{A156A243-F9A0-429C-8DA0-2DF588D24CFA}"/>
                    </a:ext>
                  </a:extLst>
                </p:cNvPr>
                <p:cNvSpPr/>
                <p:nvPr/>
              </p:nvSpPr>
              <p:spPr>
                <a:xfrm rot="10800000">
                  <a:off x="5109525" y="1726175"/>
                  <a:ext cx="307817" cy="133967"/>
                </a:xfrm>
                <a:custGeom>
                  <a:avLst/>
                  <a:gdLst>
                    <a:gd name="connsiteX0" fmla="*/ 0 w 443620"/>
                    <a:gd name="connsiteY0" fmla="*/ 389333 h 407440"/>
                    <a:gd name="connsiteX1" fmla="*/ 235390 w 443620"/>
                    <a:gd name="connsiteY1" fmla="*/ 34 h 407440"/>
                    <a:gd name="connsiteX2" fmla="*/ 443620 w 443620"/>
                    <a:gd name="connsiteY2" fmla="*/ 407440 h 407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3620" h="407440">
                      <a:moveTo>
                        <a:pt x="0" y="389333"/>
                      </a:moveTo>
                      <a:cubicBezTo>
                        <a:pt x="80726" y="193174"/>
                        <a:pt x="161453" y="-2984"/>
                        <a:pt x="235390" y="34"/>
                      </a:cubicBezTo>
                      <a:cubicBezTo>
                        <a:pt x="309327" y="3052"/>
                        <a:pt x="376473" y="205246"/>
                        <a:pt x="443620" y="407440"/>
                      </a:cubicBezTo>
                    </a:path>
                  </a:pathLst>
                </a:custGeom>
                <a:noFill/>
                <a:ln w="19050" cap="flat" cmpd="sng" algn="ctr">
                  <a:solidFill>
                    <a:srgbClr val="E72582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noProof="0" dirty="0">
                    <a:ln>
                      <a:noFill/>
                    </a:ln>
                    <a:solidFill>
                      <a:srgbClr val="E72582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8890E402-EB59-4776-B511-7425F74F7F87}"/>
                    </a:ext>
                  </a:extLst>
                </p:cNvPr>
                <p:cNvGrpSpPr/>
                <p:nvPr/>
              </p:nvGrpSpPr>
              <p:grpSpPr>
                <a:xfrm>
                  <a:off x="4860516" y="1675627"/>
                  <a:ext cx="1020733" cy="202457"/>
                  <a:chOff x="4860516" y="1675627"/>
                  <a:chExt cx="1020733" cy="202457"/>
                </a:xfrm>
              </p:grpSpPr>
              <p:sp>
                <p:nvSpPr>
                  <p:cNvPr id="24" name="任意多边形: 形状 23">
                    <a:extLst>
                      <a:ext uri="{FF2B5EF4-FFF2-40B4-BE49-F238E27FC236}">
                        <a16:creationId xmlns:a16="http://schemas.microsoft.com/office/drawing/2014/main" xmlns="" id="{D1FBE25A-B964-484B-953C-126BB3C29D56}"/>
                      </a:ext>
                    </a:extLst>
                  </p:cNvPr>
                  <p:cNvSpPr/>
                  <p:nvPr/>
                </p:nvSpPr>
                <p:spPr>
                  <a:xfrm>
                    <a:off x="4860516" y="1675627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 cap="flat" cmpd="sng" algn="ctr">
                    <a:solidFill>
                      <a:srgbClr val="E7258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noProof="0" dirty="0">
                      <a:ln>
                        <a:noFill/>
                      </a:ln>
                      <a:solidFill>
                        <a:srgbClr val="E72582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5" name="任意多边形: 形状 24">
                    <a:extLst>
                      <a:ext uri="{FF2B5EF4-FFF2-40B4-BE49-F238E27FC236}">
                        <a16:creationId xmlns:a16="http://schemas.microsoft.com/office/drawing/2014/main" xmlns="" id="{979D8547-77FA-40D1-AE85-86940CCAF1E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5573432" y="1744117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 cap="flat" cmpd="sng" algn="ctr">
                    <a:solidFill>
                      <a:srgbClr val="E7258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noProof="0" dirty="0">
                      <a:ln>
                        <a:noFill/>
                      </a:ln>
                      <a:solidFill>
                        <a:srgbClr val="E72582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xmlns="" id="{C8A4E82F-F0B8-42C5-8FA5-CE8A00DCA89F}"/>
                      </a:ext>
                    </a:extLst>
                  </p:cNvPr>
                  <p:cNvSpPr/>
                  <p:nvPr/>
                </p:nvSpPr>
                <p:spPr>
                  <a:xfrm>
                    <a:off x="5330425" y="1697458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 cap="flat" cmpd="sng" algn="ctr">
                    <a:solidFill>
                      <a:srgbClr val="E7258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noProof="0" dirty="0">
                      <a:ln>
                        <a:noFill/>
                      </a:ln>
                      <a:solidFill>
                        <a:srgbClr val="E72582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D784CA6B-74EF-43AC-95EC-327C00D11317}"/>
              </a:ext>
            </a:extLst>
          </p:cNvPr>
          <p:cNvGrpSpPr/>
          <p:nvPr/>
        </p:nvGrpSpPr>
        <p:grpSpPr>
          <a:xfrm>
            <a:off x="614125" y="4066574"/>
            <a:ext cx="1027165" cy="181822"/>
            <a:chOff x="3074981" y="1655115"/>
            <a:chExt cx="2350534" cy="210475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E60457F0-B3E7-44EC-82A4-CC48A6A92BC1}"/>
                </a:ext>
              </a:extLst>
            </p:cNvPr>
            <p:cNvSpPr/>
            <p:nvPr/>
          </p:nvSpPr>
          <p:spPr>
            <a:xfrm rot="10472588">
              <a:off x="4661271" y="1699013"/>
              <a:ext cx="307817" cy="133967"/>
            </a:xfrm>
            <a:custGeom>
              <a:avLst/>
              <a:gdLst>
                <a:gd name="connsiteX0" fmla="*/ 0 w 443620"/>
                <a:gd name="connsiteY0" fmla="*/ 389333 h 407440"/>
                <a:gd name="connsiteX1" fmla="*/ 235390 w 443620"/>
                <a:gd name="connsiteY1" fmla="*/ 34 h 407440"/>
                <a:gd name="connsiteX2" fmla="*/ 443620 w 443620"/>
                <a:gd name="connsiteY2" fmla="*/ 407440 h 40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3620" h="407440">
                  <a:moveTo>
                    <a:pt x="0" y="389333"/>
                  </a:moveTo>
                  <a:cubicBezTo>
                    <a:pt x="80726" y="193174"/>
                    <a:pt x="161453" y="-2984"/>
                    <a:pt x="235390" y="34"/>
                  </a:cubicBezTo>
                  <a:cubicBezTo>
                    <a:pt x="309327" y="3052"/>
                    <a:pt x="376473" y="205246"/>
                    <a:pt x="443620" y="407440"/>
                  </a:cubicBezTo>
                </a:path>
              </a:pathLst>
            </a:custGeom>
            <a:noFill/>
            <a:ln w="19050" cap="flat" cmpd="sng" algn="ctr">
              <a:solidFill>
                <a:srgbClr val="E7258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noProof="0" dirty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E81A0A1F-B92A-4042-93AA-A969D6523CAA}"/>
                </a:ext>
              </a:extLst>
            </p:cNvPr>
            <p:cNvSpPr/>
            <p:nvPr/>
          </p:nvSpPr>
          <p:spPr>
            <a:xfrm rot="11139757">
              <a:off x="4170019" y="1706512"/>
              <a:ext cx="307817" cy="133967"/>
            </a:xfrm>
            <a:custGeom>
              <a:avLst/>
              <a:gdLst>
                <a:gd name="connsiteX0" fmla="*/ 0 w 443620"/>
                <a:gd name="connsiteY0" fmla="*/ 389333 h 407440"/>
                <a:gd name="connsiteX1" fmla="*/ 235390 w 443620"/>
                <a:gd name="connsiteY1" fmla="*/ 34 h 407440"/>
                <a:gd name="connsiteX2" fmla="*/ 443620 w 443620"/>
                <a:gd name="connsiteY2" fmla="*/ 407440 h 40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3620" h="407440">
                  <a:moveTo>
                    <a:pt x="0" y="389333"/>
                  </a:moveTo>
                  <a:cubicBezTo>
                    <a:pt x="80726" y="193174"/>
                    <a:pt x="161453" y="-2984"/>
                    <a:pt x="235390" y="34"/>
                  </a:cubicBezTo>
                  <a:cubicBezTo>
                    <a:pt x="309327" y="3052"/>
                    <a:pt x="376473" y="205246"/>
                    <a:pt x="443620" y="407440"/>
                  </a:cubicBezTo>
                </a:path>
              </a:pathLst>
            </a:custGeom>
            <a:noFill/>
            <a:ln w="19050" cap="flat" cmpd="sng" algn="ctr">
              <a:solidFill>
                <a:srgbClr val="E7258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noProof="0" dirty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4504B628-B007-46E0-A985-65914F938653}"/>
                </a:ext>
              </a:extLst>
            </p:cNvPr>
            <p:cNvGrpSpPr/>
            <p:nvPr/>
          </p:nvGrpSpPr>
          <p:grpSpPr>
            <a:xfrm>
              <a:off x="3074981" y="1655115"/>
              <a:ext cx="2350534" cy="210475"/>
              <a:chOff x="3074981" y="1655115"/>
              <a:chExt cx="2350534" cy="210475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xmlns="" id="{9CEE48F7-186D-40B1-88D3-5ED8CF3667EF}"/>
                  </a:ext>
                </a:extLst>
              </p:cNvPr>
              <p:cNvSpPr/>
              <p:nvPr/>
            </p:nvSpPr>
            <p:spPr>
              <a:xfrm>
                <a:off x="4422617" y="1663605"/>
                <a:ext cx="307817" cy="133967"/>
              </a:xfrm>
              <a:custGeom>
                <a:avLst/>
                <a:gdLst>
                  <a:gd name="connsiteX0" fmla="*/ 0 w 443620"/>
                  <a:gd name="connsiteY0" fmla="*/ 389333 h 407440"/>
                  <a:gd name="connsiteX1" fmla="*/ 235390 w 443620"/>
                  <a:gd name="connsiteY1" fmla="*/ 34 h 407440"/>
                  <a:gd name="connsiteX2" fmla="*/ 443620 w 443620"/>
                  <a:gd name="connsiteY2" fmla="*/ 407440 h 407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3620" h="407440">
                    <a:moveTo>
                      <a:pt x="0" y="389333"/>
                    </a:moveTo>
                    <a:cubicBezTo>
                      <a:pt x="80726" y="193174"/>
                      <a:pt x="161453" y="-2984"/>
                      <a:pt x="235390" y="34"/>
                    </a:cubicBezTo>
                    <a:cubicBezTo>
                      <a:pt x="309327" y="3052"/>
                      <a:pt x="376473" y="205246"/>
                      <a:pt x="443620" y="40744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E7258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noProof="0" dirty="0">
                  <a:ln>
                    <a:noFill/>
                  </a:ln>
                  <a:solidFill>
                    <a:srgbClr val="E7258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3FD9DF3F-21C4-420F-B6F1-C2E698AF3E62}"/>
                  </a:ext>
                </a:extLst>
              </p:cNvPr>
              <p:cNvSpPr/>
              <p:nvPr/>
            </p:nvSpPr>
            <p:spPr>
              <a:xfrm>
                <a:off x="3953348" y="1665552"/>
                <a:ext cx="307817" cy="156774"/>
              </a:xfrm>
              <a:custGeom>
                <a:avLst/>
                <a:gdLst>
                  <a:gd name="connsiteX0" fmla="*/ 0 w 443620"/>
                  <a:gd name="connsiteY0" fmla="*/ 389333 h 407440"/>
                  <a:gd name="connsiteX1" fmla="*/ 235390 w 443620"/>
                  <a:gd name="connsiteY1" fmla="*/ 34 h 407440"/>
                  <a:gd name="connsiteX2" fmla="*/ 443620 w 443620"/>
                  <a:gd name="connsiteY2" fmla="*/ 407440 h 407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3620" h="407440">
                    <a:moveTo>
                      <a:pt x="0" y="389333"/>
                    </a:moveTo>
                    <a:cubicBezTo>
                      <a:pt x="80726" y="193174"/>
                      <a:pt x="161453" y="-2984"/>
                      <a:pt x="235390" y="34"/>
                    </a:cubicBezTo>
                    <a:cubicBezTo>
                      <a:pt x="309327" y="3052"/>
                      <a:pt x="376473" y="205246"/>
                      <a:pt x="443620" y="40744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E7258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noProof="0" dirty="0">
                  <a:ln>
                    <a:noFill/>
                  </a:ln>
                  <a:solidFill>
                    <a:srgbClr val="E7258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xmlns="" id="{65F4676D-726A-48CC-88AC-7F0A10AA9970}"/>
                  </a:ext>
                </a:extLst>
              </p:cNvPr>
              <p:cNvGrpSpPr/>
              <p:nvPr/>
            </p:nvGrpSpPr>
            <p:grpSpPr>
              <a:xfrm>
                <a:off x="3074981" y="1689027"/>
                <a:ext cx="962975" cy="176563"/>
                <a:chOff x="3100553" y="1659104"/>
                <a:chExt cx="962975" cy="176563"/>
              </a:xfrm>
            </p:grpSpPr>
            <p:grpSp>
              <p:nvGrpSpPr>
                <p:cNvPr id="68" name="组合 67">
                  <a:extLst>
                    <a:ext uri="{FF2B5EF4-FFF2-40B4-BE49-F238E27FC236}">
                      <a16:creationId xmlns:a16="http://schemas.microsoft.com/office/drawing/2014/main" xmlns="" id="{C46F760A-804A-43F8-8975-4A9E56F1D92F}"/>
                    </a:ext>
                  </a:extLst>
                </p:cNvPr>
                <p:cNvGrpSpPr/>
                <p:nvPr/>
              </p:nvGrpSpPr>
              <p:grpSpPr>
                <a:xfrm>
                  <a:off x="3539905" y="1665849"/>
                  <a:ext cx="523623" cy="169818"/>
                  <a:chOff x="3539905" y="1665849"/>
                  <a:chExt cx="523623" cy="169818"/>
                </a:xfrm>
              </p:grpSpPr>
              <p:sp>
                <p:nvSpPr>
                  <p:cNvPr id="72" name="任意多边形: 形状 71">
                    <a:extLst>
                      <a:ext uri="{FF2B5EF4-FFF2-40B4-BE49-F238E27FC236}">
                        <a16:creationId xmlns:a16="http://schemas.microsoft.com/office/drawing/2014/main" xmlns="" id="{FC294B3A-9578-47B4-8BF7-075EA59A521F}"/>
                      </a:ext>
                    </a:extLst>
                  </p:cNvPr>
                  <p:cNvSpPr/>
                  <p:nvPr/>
                </p:nvSpPr>
                <p:spPr>
                  <a:xfrm>
                    <a:off x="3539905" y="1665849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 cap="flat" cmpd="sng" algn="ctr">
                    <a:solidFill>
                      <a:srgbClr val="E7258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noProof="0" dirty="0">
                      <a:ln>
                        <a:noFill/>
                      </a:ln>
                      <a:solidFill>
                        <a:srgbClr val="E72582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3" name="任意多边形: 形状 72">
                    <a:extLst>
                      <a:ext uri="{FF2B5EF4-FFF2-40B4-BE49-F238E27FC236}">
                        <a16:creationId xmlns:a16="http://schemas.microsoft.com/office/drawing/2014/main" xmlns="" id="{0C8ABF13-DCA7-417F-AA8C-BF3C5619F3A7}"/>
                      </a:ext>
                    </a:extLst>
                  </p:cNvPr>
                  <p:cNvSpPr/>
                  <p:nvPr/>
                </p:nvSpPr>
                <p:spPr>
                  <a:xfrm rot="10523256">
                    <a:off x="3767495" y="1677199"/>
                    <a:ext cx="296033" cy="158468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 cap="flat" cmpd="sng" algn="ctr">
                    <a:solidFill>
                      <a:srgbClr val="E7258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noProof="0" dirty="0">
                      <a:ln>
                        <a:noFill/>
                      </a:ln>
                      <a:solidFill>
                        <a:srgbClr val="E72582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69" name="组合 68">
                  <a:extLst>
                    <a:ext uri="{FF2B5EF4-FFF2-40B4-BE49-F238E27FC236}">
                      <a16:creationId xmlns:a16="http://schemas.microsoft.com/office/drawing/2014/main" xmlns="" id="{1282D8D7-12BB-4C69-B65B-4CE51BEE7A12}"/>
                    </a:ext>
                  </a:extLst>
                </p:cNvPr>
                <p:cNvGrpSpPr/>
                <p:nvPr/>
              </p:nvGrpSpPr>
              <p:grpSpPr>
                <a:xfrm rot="488415">
                  <a:off x="3100553" y="1659104"/>
                  <a:ext cx="523623" cy="169818"/>
                  <a:chOff x="3539905" y="1665849"/>
                  <a:chExt cx="523623" cy="169818"/>
                </a:xfrm>
              </p:grpSpPr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xmlns="" id="{032919A2-E2FC-438B-9B8D-4C7F4697C9FA}"/>
                      </a:ext>
                    </a:extLst>
                  </p:cNvPr>
                  <p:cNvSpPr/>
                  <p:nvPr/>
                </p:nvSpPr>
                <p:spPr>
                  <a:xfrm>
                    <a:off x="3539905" y="1665849"/>
                    <a:ext cx="307817" cy="133967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 cap="flat" cmpd="sng" algn="ctr">
                    <a:solidFill>
                      <a:srgbClr val="E7258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noProof="0" dirty="0">
                      <a:ln>
                        <a:noFill/>
                      </a:ln>
                      <a:solidFill>
                        <a:srgbClr val="E72582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" name="任意多边形: 形状 70">
                    <a:extLst>
                      <a:ext uri="{FF2B5EF4-FFF2-40B4-BE49-F238E27FC236}">
                        <a16:creationId xmlns:a16="http://schemas.microsoft.com/office/drawing/2014/main" xmlns="" id="{C970AE79-CC49-452E-BFE0-86DB8C9619B0}"/>
                      </a:ext>
                    </a:extLst>
                  </p:cNvPr>
                  <p:cNvSpPr/>
                  <p:nvPr/>
                </p:nvSpPr>
                <p:spPr>
                  <a:xfrm rot="10523256">
                    <a:off x="3767495" y="1677199"/>
                    <a:ext cx="296033" cy="158468"/>
                  </a:xfrm>
                  <a:custGeom>
                    <a:avLst/>
                    <a:gdLst>
                      <a:gd name="connsiteX0" fmla="*/ 0 w 443620"/>
                      <a:gd name="connsiteY0" fmla="*/ 389333 h 407440"/>
                      <a:gd name="connsiteX1" fmla="*/ 235390 w 443620"/>
                      <a:gd name="connsiteY1" fmla="*/ 34 h 407440"/>
                      <a:gd name="connsiteX2" fmla="*/ 443620 w 443620"/>
                      <a:gd name="connsiteY2" fmla="*/ 407440 h 407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3620" h="407440">
                        <a:moveTo>
                          <a:pt x="0" y="389333"/>
                        </a:moveTo>
                        <a:cubicBezTo>
                          <a:pt x="80726" y="193174"/>
                          <a:pt x="161453" y="-2984"/>
                          <a:pt x="235390" y="34"/>
                        </a:cubicBezTo>
                        <a:cubicBezTo>
                          <a:pt x="309327" y="3052"/>
                          <a:pt x="376473" y="205246"/>
                          <a:pt x="443620" y="407440"/>
                        </a:cubicBezTo>
                      </a:path>
                    </a:pathLst>
                  </a:custGeom>
                  <a:noFill/>
                  <a:ln w="19050" cap="flat" cmpd="sng" algn="ctr">
                    <a:solidFill>
                      <a:srgbClr val="E7258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noProof="0" dirty="0">
                      <a:ln>
                        <a:noFill/>
                      </a:ln>
                      <a:solidFill>
                        <a:srgbClr val="E72582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xmlns="" id="{4DF7645F-816A-477F-AAEB-CAB16B49F1F7}"/>
                  </a:ext>
                </a:extLst>
              </p:cNvPr>
              <p:cNvGrpSpPr/>
              <p:nvPr/>
            </p:nvGrpSpPr>
            <p:grpSpPr>
              <a:xfrm rot="21370202">
                <a:off x="4868687" y="1655115"/>
                <a:ext cx="556828" cy="184515"/>
                <a:chOff x="4860514" y="1675627"/>
                <a:chExt cx="556828" cy="184515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xmlns="" id="{27087893-71F8-4EBD-A362-B813A2A59F7D}"/>
                    </a:ext>
                  </a:extLst>
                </p:cNvPr>
                <p:cNvSpPr/>
                <p:nvPr/>
              </p:nvSpPr>
              <p:spPr>
                <a:xfrm rot="10800000">
                  <a:off x="5109525" y="1726175"/>
                  <a:ext cx="307817" cy="133967"/>
                </a:xfrm>
                <a:custGeom>
                  <a:avLst/>
                  <a:gdLst>
                    <a:gd name="connsiteX0" fmla="*/ 0 w 443620"/>
                    <a:gd name="connsiteY0" fmla="*/ 389333 h 407440"/>
                    <a:gd name="connsiteX1" fmla="*/ 235390 w 443620"/>
                    <a:gd name="connsiteY1" fmla="*/ 34 h 407440"/>
                    <a:gd name="connsiteX2" fmla="*/ 443620 w 443620"/>
                    <a:gd name="connsiteY2" fmla="*/ 407440 h 407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3620" h="407440">
                      <a:moveTo>
                        <a:pt x="0" y="389333"/>
                      </a:moveTo>
                      <a:cubicBezTo>
                        <a:pt x="80726" y="193174"/>
                        <a:pt x="161453" y="-2984"/>
                        <a:pt x="235390" y="34"/>
                      </a:cubicBezTo>
                      <a:cubicBezTo>
                        <a:pt x="309327" y="3052"/>
                        <a:pt x="376473" y="205246"/>
                        <a:pt x="443620" y="407440"/>
                      </a:cubicBezTo>
                    </a:path>
                  </a:pathLst>
                </a:custGeom>
                <a:noFill/>
                <a:ln w="19050" cap="flat" cmpd="sng" algn="ctr">
                  <a:solidFill>
                    <a:srgbClr val="E72582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noProof="0" dirty="0">
                    <a:ln>
                      <a:noFill/>
                    </a:ln>
                    <a:solidFill>
                      <a:srgbClr val="E72582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xmlns="" id="{8E25C91D-B24D-48DD-872E-0B8AFC5141F5}"/>
                    </a:ext>
                  </a:extLst>
                </p:cNvPr>
                <p:cNvSpPr/>
                <p:nvPr/>
              </p:nvSpPr>
              <p:spPr>
                <a:xfrm>
                  <a:off x="4860514" y="1675627"/>
                  <a:ext cx="307818" cy="133967"/>
                </a:xfrm>
                <a:custGeom>
                  <a:avLst/>
                  <a:gdLst>
                    <a:gd name="connsiteX0" fmla="*/ 0 w 443620"/>
                    <a:gd name="connsiteY0" fmla="*/ 389333 h 407440"/>
                    <a:gd name="connsiteX1" fmla="*/ 235390 w 443620"/>
                    <a:gd name="connsiteY1" fmla="*/ 34 h 407440"/>
                    <a:gd name="connsiteX2" fmla="*/ 443620 w 443620"/>
                    <a:gd name="connsiteY2" fmla="*/ 407440 h 407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3620" h="407440">
                      <a:moveTo>
                        <a:pt x="0" y="389333"/>
                      </a:moveTo>
                      <a:cubicBezTo>
                        <a:pt x="80726" y="193174"/>
                        <a:pt x="161453" y="-2984"/>
                        <a:pt x="235390" y="34"/>
                      </a:cubicBezTo>
                      <a:cubicBezTo>
                        <a:pt x="309327" y="3052"/>
                        <a:pt x="376473" y="205246"/>
                        <a:pt x="443620" y="407440"/>
                      </a:cubicBezTo>
                    </a:path>
                  </a:pathLst>
                </a:custGeom>
                <a:noFill/>
                <a:ln w="19050" cap="flat" cmpd="sng" algn="ctr">
                  <a:solidFill>
                    <a:srgbClr val="E72582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noProof="0" dirty="0">
                    <a:ln>
                      <a:noFill/>
                    </a:ln>
                    <a:solidFill>
                      <a:srgbClr val="E72582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pic>
        <p:nvPicPr>
          <p:cNvPr id="74" name="image10.jpeg">
            <a:extLst>
              <a:ext uri="{FF2B5EF4-FFF2-40B4-BE49-F238E27FC236}">
                <a16:creationId xmlns:a16="http://schemas.microsoft.com/office/drawing/2014/main" xmlns="" id="{2EB30ABE-113E-46A5-B274-AD12AA5D658C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9105421" y="5046299"/>
            <a:ext cx="1255273" cy="6850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009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878CD9A-FA9E-4B38-8A5C-3FD350DC9A74}"/>
              </a:ext>
            </a:extLst>
          </p:cNvPr>
          <p:cNvSpPr/>
          <p:nvPr/>
        </p:nvSpPr>
        <p:spPr>
          <a:xfrm>
            <a:off x="505459" y="861094"/>
            <a:ext cx="11006455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课余时间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我喜欢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因为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</a:t>
            </a:r>
            <a:r>
              <a:rPr lang="en-US" altLang="zh-CN" sz="3600" u="sng" dirty="0">
                <a:solidFill>
                  <a:schemeClr val="bg1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补写完整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761DBBA-8CF7-4654-A094-A0D9AF28276C}"/>
              </a:ext>
            </a:extLst>
          </p:cNvPr>
          <p:cNvSpPr/>
          <p:nvPr/>
        </p:nvSpPr>
        <p:spPr>
          <a:xfrm>
            <a:off x="4491800" y="94640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跳绳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2DFDFA9-F67C-4C07-BD55-5B7AD152869D}"/>
              </a:ext>
            </a:extLst>
          </p:cNvPr>
          <p:cNvSpPr/>
          <p:nvPr/>
        </p:nvSpPr>
        <p:spPr>
          <a:xfrm>
            <a:off x="7067521" y="946407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跳绳可以长高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933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224</Words>
  <Application>Microsoft Office PowerPoint</Application>
  <PresentationFormat>自定义</PresentationFormat>
  <Paragraphs>66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Arial</vt:lpstr>
      <vt:lpstr>宋体</vt:lpstr>
      <vt:lpstr>华文宋体</vt:lpstr>
      <vt:lpstr>NEU-HZ</vt:lpstr>
      <vt:lpstr>汉仪雅酷黑 95W</vt:lpstr>
      <vt:lpstr>微软雅黑</vt:lpstr>
      <vt:lpstr>方正小标宋_GBK</vt:lpstr>
      <vt:lpstr>方正书宋_GBK</vt:lpstr>
      <vt:lpstr>方正黑体_GBK</vt:lpstr>
      <vt:lpstr>方正大标宋_GBK</vt:lpstr>
      <vt:lpstr>NEU-BZ</vt:lpstr>
      <vt:lpstr>方正仿宋_GBK</vt:lpstr>
      <vt:lpstr>Calibri</vt:lpstr>
      <vt:lpstr>方正大标宋简体</vt:lpstr>
      <vt:lpstr>Wingdings</vt:lpstr>
      <vt:lpstr>方正楷体_GBK</vt:lpstr>
      <vt:lpstr>方正隶变_GBK</vt:lpstr>
      <vt:lpstr>NEU-XT</vt:lpstr>
      <vt:lpstr>Times New Roman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257</cp:revision>
  <dcterms:created xsi:type="dcterms:W3CDTF">2019-06-19T02:08:00Z</dcterms:created>
  <dcterms:modified xsi:type="dcterms:W3CDTF">2026-03-27T09:27:25Z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