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25" r:id="rId10"/>
    <p:sldId id="498" r:id="rId11"/>
    <p:sldId id="526" r:id="rId12"/>
    <p:sldId id="530" r:id="rId13"/>
    <p:sldId id="531" r:id="rId14"/>
    <p:sldId id="427" r:id="rId15"/>
  </p:sldIdLst>
  <p:sldSz cx="12192000" cy="6858000"/>
  <p:notesSz cx="6858000" cy="9144000"/>
  <p:embeddedFontLs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_GBK" charset="-122"/>
      <p:regular r:id="rId25"/>
    </p:embeddedFont>
    <p:embeddedFont>
      <p:font typeface="方正楷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大标宋简体" charset="-122"/>
      <p:regular r:id="rId31"/>
    </p:embeddedFont>
    <p:embeddedFont>
      <p:font typeface="NEU-XT" pitchFamily="18" charset="-122"/>
      <p:regular r:id="rId32"/>
    </p:embeddedFont>
    <p:embeddedFont>
      <p:font typeface="方正小标宋_GBK" pitchFamily="65" charset="-122"/>
      <p:regular r:id="rId33"/>
    </p:embeddedFont>
    <p:embeddedFont>
      <p:font typeface="方正隶变_GBK" charset="-122"/>
      <p:regular r:id="rId34"/>
    </p:embeddedFont>
    <p:embeddedFont>
      <p:font typeface="楷体" pitchFamily="49" charset="-122"/>
      <p:regular r:id="rId35"/>
    </p:embeddedFont>
    <p:embeddedFont>
      <p:font typeface="NEU-HZ" pitchFamily="2" charset="-122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2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9.TIF"/><Relationship Id="rId5" Type="http://schemas.openxmlformats.org/officeDocument/2006/relationships/image" Target="../media/image18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荷叶圆圆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4" y="1596940"/>
            <a:ext cx="106584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读课文片段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小鱼儿说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荷叶是我的凉伞。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小鱼儿在荷叶下笑嘻嘻地游来游去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捧起一朵朵很美很美的水花。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903480"/>
            <a:ext cx="107346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照样子写词语。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一朵朵水花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u="sng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游来游去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去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306455" y="18610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一片片荷叶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819" y="263729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一把把凉伞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2192" y="263729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一条条鱼儿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6109" y="3526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1555" y="35192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3361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4809" y="43361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39026" y="43574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68084" y="43288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鱼儿说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荷叶是我的凉伞。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小鱼儿在荷叶下笑嘻嘻地游来游去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捧起一朵朵很美很美的水花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画出小鱼儿游水动作的词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这段话主要写的是谁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小鱼儿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选段中小鱼儿说了什么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从这段话中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可以看出小鱼儿在荷叶下生活得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很</a:t>
            </a:r>
            <a:endParaRPr lang="en-US" altLang="zh-CN" sz="3600" dirty="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u="sng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048657" y="1866900"/>
            <a:ext cx="460879" cy="65852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123209" y="1844824"/>
            <a:ext cx="460879" cy="65852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8371" y="3545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896448" y="1588951"/>
            <a:ext cx="301870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54273" y="59268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9125" y="861094"/>
            <a:ext cx="107632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读一读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选一选。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绿裙子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蹦蹦床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舞台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遮阳伞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小水草说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荷叶是我的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小雨点说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荷叶是我的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小荷花说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荷叶是我的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花蝴蝶说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荷叶是我的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010910" y="2593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2694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58535" y="5073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160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57984"/>
            <a:ext cx="106843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给下列汉字分类。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停 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亮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摇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唱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韵母是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ang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韵母是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ing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2910" y="32850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2877" y="32897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9780"/>
            <a:ext cx="6096000" cy="835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写生字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3469" y="2564826"/>
            <a:ext cx="99068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走到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阳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上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我站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丽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旁，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566" y="1793201"/>
            <a:ext cx="1181667" cy="169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677" y="1740176"/>
            <a:ext cx="1146448" cy="176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914" y="1676836"/>
            <a:ext cx="1180443" cy="182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97462" y="4385237"/>
            <a:ext cx="10472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抬头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看见一架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像小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一样</a:t>
            </a:r>
            <a:r>
              <a:rPr lang="en-US" altLang="zh-CN" sz="3600" dirty="0" smtClean="0">
                <a:latin typeface="方正楷体_GBK"/>
                <a:cs typeface="Times New Roman"/>
              </a:rPr>
              <a:t>,            </a:t>
            </a:r>
            <a:r>
              <a:rPr lang="zh-CN" altLang="zh-CN" sz="3600" dirty="0" smtClean="0">
                <a:latin typeface="方正楷体_GBK" pitchFamily="65" charset="-122"/>
                <a:ea typeface="方正楷体_GBK" pitchFamily="65" charset="-122"/>
              </a:rPr>
              <a:t>着</a:t>
            </a:r>
            <a:r>
              <a:rPr lang="zh-CN" altLang="zh-CN" sz="3600" dirty="0">
                <a:latin typeface="方正楷体_GBK" pitchFamily="65" charset="-122"/>
                <a:ea typeface="方正楷体_GBK" pitchFamily="65" charset="-122"/>
              </a:rPr>
              <a:t>歌</a:t>
            </a:r>
            <a:endParaRPr lang="zh-CN" altLang="en-US" sz="3600" dirty="0">
              <a:latin typeface="方正楷体_GBK" pitchFamily="65" charset="-122"/>
              <a:ea typeface="方正楷体_GBK" pitchFamily="65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661" y="3641415"/>
            <a:ext cx="1143016" cy="171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167" y="3641415"/>
            <a:ext cx="1110778" cy="1660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035" y="3572970"/>
            <a:ext cx="1450604" cy="179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797462" y="5775605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儿从空中飞过。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3558147" y="242632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台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9319" y="243261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美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38331" y="245149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朵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0560" y="430562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机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48974" y="430559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伞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23588" y="430769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唱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346" y="887028"/>
            <a:ext cx="572464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三、回忆课文内容连一连。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0430" y="2247548"/>
            <a:ext cx="2138882" cy="213888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575" y="1834268"/>
            <a:ext cx="8328570" cy="318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148458" y="2247548"/>
            <a:ext cx="2261867" cy="8385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96533" y="3086100"/>
            <a:ext cx="1728467" cy="1647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151784" y="2247548"/>
            <a:ext cx="2258541" cy="8934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46366" y="2247548"/>
            <a:ext cx="177863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151784" y="3929230"/>
            <a:ext cx="2173206" cy="804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824192" y="4057650"/>
            <a:ext cx="1700808" cy="8115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653283" y="4057650"/>
            <a:ext cx="1671707" cy="766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824192" y="3086100"/>
            <a:ext cx="1700808" cy="920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74905"/>
            <a:ext cx="107918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四、选量词填空。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双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滴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水珠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摇篮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青蛙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翅膀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小鱼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飞机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5141" y="27636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4659" y="27636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7959" y="27554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7606" y="3526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1309" y="35478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77958" y="3528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5251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五、仿照例子写一写。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荷叶圆圆的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绿绿的。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苹果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8" name="image144.jpeg"/>
          <p:cNvPicPr/>
          <p:nvPr/>
        </p:nvPicPr>
        <p:blipFill rotWithShape="1">
          <a:blip r:embed="rId5"/>
          <a:srcRect l="4558"/>
          <a:stretch/>
        </p:blipFill>
        <p:spPr>
          <a:xfrm>
            <a:off x="1219945" y="2586582"/>
            <a:ext cx="1260028" cy="1231673"/>
          </a:xfrm>
          <a:prstGeom prst="rect">
            <a:avLst/>
          </a:prstGeom>
        </p:spPr>
      </p:pic>
      <p:pic>
        <p:nvPicPr>
          <p:cNvPr id="9" name="image1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19945" y="4111567"/>
            <a:ext cx="1380380" cy="11968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370" y="264253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圆圆的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6500" y="25804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红红的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5412" y="42504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32696" y="42717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青青的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942886"/>
            <a:ext cx="107156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大树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香蕉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en-US" altLang="zh-CN" sz="3600" dirty="0" smtClean="0"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云朵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45469" y="1034219"/>
            <a:ext cx="1548804" cy="1342904"/>
          </a:xfrm>
          <a:prstGeom prst="rect">
            <a:avLst/>
          </a:prstGeom>
        </p:spPr>
      </p:pic>
      <p:pic>
        <p:nvPicPr>
          <p:cNvPr id="9" name="image14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95717" y="2563687"/>
            <a:ext cx="1498556" cy="1299336"/>
          </a:xfrm>
          <a:prstGeom prst="rect">
            <a:avLst/>
          </a:prstGeom>
        </p:spPr>
      </p:pic>
      <p:pic>
        <p:nvPicPr>
          <p:cNvPr id="10" name="image14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45469" y="4422846"/>
            <a:ext cx="1548804" cy="9292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23037" y="107547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高高的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2387" y="108066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绿绿的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0045" y="27658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弯弯的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9870" y="274337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黄黄的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3036" y="43466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大大的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39870" y="431121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白白的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1536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树叶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7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西瓜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8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向日葵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622" y="9475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4447" y="95931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绿绿的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3622" y="259258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圆圆的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16195" y="25925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绿绿的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49.jpeg"/>
          <p:cNvPicPr/>
          <p:nvPr/>
        </p:nvPicPr>
        <p:blipFill rotWithShape="1">
          <a:blip r:embed="rId5"/>
          <a:srcRect l="6729"/>
          <a:stretch/>
        </p:blipFill>
        <p:spPr>
          <a:xfrm>
            <a:off x="1277957" y="956333"/>
            <a:ext cx="1398568" cy="1300116"/>
          </a:xfrm>
          <a:prstGeom prst="rect">
            <a:avLst/>
          </a:prstGeom>
        </p:spPr>
      </p:pic>
      <p:pic>
        <p:nvPicPr>
          <p:cNvPr id="12" name="image15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61301" y="2504341"/>
            <a:ext cx="1515224" cy="1299310"/>
          </a:xfrm>
          <a:prstGeom prst="rect">
            <a:avLst/>
          </a:prstGeom>
        </p:spPr>
      </p:pic>
      <p:pic>
        <p:nvPicPr>
          <p:cNvPr id="13" name="image15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46499" y="4171697"/>
            <a:ext cx="1620083" cy="140470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46937" y="42490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圆圆的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1348" y="42277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黄黄的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70530"/>
            <a:ext cx="107632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9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亮晶晶 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ABB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10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很美很美的水花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呱呱 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拟声词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208" y="178344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白花花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4412" y="179524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黄乎乎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7495" y="17834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1983" y="3409686"/>
            <a:ext cx="3467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很大很大的西瓜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5737" y="3401659"/>
            <a:ext cx="39719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很红很红的苹果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8450" y="50790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叽叽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10920" y="50623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喵喵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50918" y="50518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汪汪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338</Words>
  <Application>Microsoft Office PowerPoint</Application>
  <PresentationFormat>自定义</PresentationFormat>
  <Paragraphs>138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NEU-BZ</vt:lpstr>
      <vt:lpstr>方正黑体_GBK</vt:lpstr>
      <vt:lpstr>方正书宋_GBK</vt:lpstr>
      <vt:lpstr>方正仿宋_GBK</vt:lpstr>
      <vt:lpstr>微软雅黑</vt:lpstr>
      <vt:lpstr>方正大标宋_GBK</vt:lpstr>
      <vt:lpstr>汉仪雅酷黑 95W</vt:lpstr>
      <vt:lpstr>方正楷体_GBK</vt:lpstr>
      <vt:lpstr>Calibri</vt:lpstr>
      <vt:lpstr>方正大标宋简体</vt:lpstr>
      <vt:lpstr>NEU-XT</vt:lpstr>
      <vt:lpstr>方正小标宋_GBK</vt:lpstr>
      <vt:lpstr>Wingdings</vt:lpstr>
      <vt:lpstr>方正隶变_GBK</vt:lpstr>
      <vt:lpstr>楷体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259</cp:revision>
  <dcterms:created xsi:type="dcterms:W3CDTF">2019-06-19T02:08:00Z</dcterms:created>
  <dcterms:modified xsi:type="dcterms:W3CDTF">2026-03-28T06:13:51Z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