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498" r:id="rId7"/>
    <p:sldId id="525" r:id="rId8"/>
    <p:sldId id="526" r:id="rId9"/>
    <p:sldId id="427" r:id="rId10"/>
  </p:sldIdLst>
  <p:sldSz cx="12192000" cy="6858000"/>
  <p:notesSz cx="6858000" cy="9144000"/>
  <p:embeddedFontLs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华文宋体" pitchFamily="2" charset="-122"/>
      <p:regular r:id="rId15"/>
    </p:embeddedFont>
    <p:embeddedFont>
      <p:font typeface="方正黑体_GBK" pitchFamily="65" charset="-122"/>
      <p:regular r:id="rId16"/>
    </p:embeddedFont>
    <p:embeddedFont>
      <p:font typeface="方正书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仿宋_GBK" pitchFamily="65" charset="-122"/>
      <p:regular r:id="rId20"/>
    </p:embeddedFont>
    <p:embeddedFont>
      <p:font typeface="方正大标宋_GBK" charset="-122"/>
      <p:regular r:id="rId21"/>
    </p:embeddedFont>
    <p:embeddedFont>
      <p:font typeface="方正楷体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大标宋简体" charset="-122"/>
      <p:regular r:id="rId27"/>
    </p:embeddedFont>
    <p:embeddedFont>
      <p:font typeface="NEU-XT" pitchFamily="18" charset="-122"/>
      <p:regular r:id="rId28"/>
    </p:embeddedFont>
    <p:embeddedFont>
      <p:font typeface="方正小标宋_GBK" pitchFamily="65" charset="-122"/>
      <p:regular r:id="rId29"/>
    </p:embeddedFont>
    <p:embeddedFont>
      <p:font typeface="方正隶变_GBK" charset="-122"/>
      <p:regular r:id="rId30"/>
    </p:embeddedFont>
    <p:embeddedFont>
      <p:font typeface="楷体" pitchFamily="49" charset="-122"/>
      <p:regular r:id="rId31"/>
    </p:embeddedFont>
    <p:embeddedFont>
      <p:font typeface="NEU-HZ" pitchFamily="2" charset="-122"/>
      <p:regular r:id="rId32"/>
      <p: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font" Target="fonts/font2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14  </a:t>
            </a: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文具的家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49595"/>
            <a:ext cx="1065077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一、给加点字选择正确的读音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打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检查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jiǎn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jiǎng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文具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jǜ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jù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伙伴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bàn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bɑn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从此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cǐ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chǐ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en-US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仔细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xì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sì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所有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suǒ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shuǒ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9658" y="283386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73181" y="281448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103835" y="28529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93892" y="367019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83832" y="36149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209676" y="364502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060407" y="26309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506572" y="26854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048436" y="265197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44734" y="350121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127007" y="348444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696099" y="345097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926605"/>
            <a:ext cx="6096000" cy="835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写字词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0043" y="2748732"/>
            <a:ext cx="100751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en-US" altLang="zh-CN" sz="3600" dirty="0" smtClean="0"/>
              <a:t>,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学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后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走这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条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直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的路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endParaRPr lang="zh-CN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374" y="1838567"/>
            <a:ext cx="2327725" cy="1750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299" y="1814853"/>
            <a:ext cx="1221358" cy="1790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182" y="1734246"/>
            <a:ext cx="1284215" cy="193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633698" y="4469127"/>
            <a:ext cx="47404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能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到家。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029" y="3605387"/>
            <a:ext cx="2451088" cy="188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872148"/>
              </p:ext>
            </p:extLst>
          </p:nvPr>
        </p:nvGraphicFramePr>
        <p:xfrm>
          <a:off x="2162398" y="2593227"/>
          <a:ext cx="2095676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47838"/>
                <a:gridCol w="1047838"/>
              </a:tblGrid>
              <a:tr h="538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4847396" y="259345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放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38093" y="261023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笔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11604"/>
              </p:ext>
            </p:extLst>
          </p:nvPr>
        </p:nvGraphicFramePr>
        <p:xfrm>
          <a:off x="1340928" y="4469127"/>
          <a:ext cx="2305486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152743"/>
                <a:gridCol w="1152743"/>
              </a:tblGrid>
              <a:tr h="4977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82304" y="924697"/>
            <a:ext cx="106763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三、照样子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看谁组的词语多。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放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放下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放心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放平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     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平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ea typeface="Calibri"/>
                <a:cs typeface="Times New Roman"/>
              </a:rPr>
              <a:t> </a:t>
            </a:r>
            <a:r>
              <a:rPr lang="en-US" altLang="zh-CN" sz="3600" dirty="0" smtClean="0">
                <a:ea typeface="Calibri"/>
                <a:cs typeface="Times New Roman"/>
              </a:rPr>
              <a:t>    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)(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dirty="0" smtClean="0">
                <a:ea typeface="Calibri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cs typeface="Times New Roman"/>
              </a:rPr>
              <a:t>)(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dirty="0" smtClean="0">
                <a:ea typeface="Calibri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道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dirty="0" smtClean="0">
                <a:ea typeface="Calibri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cs typeface="Times New Roman"/>
              </a:rPr>
              <a:t>)(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ea typeface="Calibri"/>
                <a:cs typeface="Times New Roman"/>
              </a:rPr>
              <a:t> </a:t>
            </a:r>
            <a:r>
              <a:rPr lang="en-US" altLang="zh-CN" sz="3600" dirty="0" smtClean="0">
                <a:ea typeface="Calibri"/>
                <a:cs typeface="Times New Roman"/>
              </a:rPr>
              <a:t>   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)(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dirty="0" smtClean="0">
                <a:ea typeface="Calibri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cs typeface="Times New Roman"/>
              </a:rPr>
              <a:t>)   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知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dirty="0" smtClean="0">
                <a:ea typeface="Calibri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cs typeface="Times New Roman"/>
              </a:rPr>
              <a:t>)(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600" dirty="0" smtClean="0">
                <a:ea typeface="Calibri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cs typeface="Times New Roman"/>
              </a:rPr>
              <a:t>)(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600" dirty="0" smtClean="0">
                <a:ea typeface="Calibri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1516524" y="277910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61420" y="27853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2503" y="27251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16524" y="357563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公道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01561" y="358815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味道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00691" y="35632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车道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7802" y="44593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告知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01561" y="445573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认知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00691" y="445573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良知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8081" y="866792"/>
            <a:ext cx="10963834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四、按要求写句子。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喜鹊安安静静地睡觉了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妹妹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回家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了。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你怎么天天丢东西呢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怎么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呢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贝贝一回到家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就向妈妈要新的铅笔、新的橡皮。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小明一来到教室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就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就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5826" y="232094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开开心心地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7128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75629" y="371810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天天都迟到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22124" y="5197444"/>
            <a:ext cx="4378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拿出书本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准备早读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2374" y="59186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17490" y="591868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回到家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98234" y="59158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96940"/>
            <a:ext cx="107357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读课内文段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从此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每天放学的时候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贝贝都要仔细检查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铅笔呀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橡皮呀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转笔刀哇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所有的小伙伴是不是都回家了。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在选段中找出下列词语的近义词。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认真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朋友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全部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5278578" y="3812930"/>
            <a:ext cx="1892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42641" y="38206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32636" y="513090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仔细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86347" y="50635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伙伴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99080" y="59193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61094"/>
            <a:ext cx="108441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文中加点的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小伙伴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家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为了不再丢失文具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贝贝是怎么做的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“——”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画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38651" y="960829"/>
            <a:ext cx="4604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铅笔、橡皮和转笔刀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6559" y="183058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文具盒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0359" y="4277414"/>
            <a:ext cx="10709945" cy="16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u="sng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每天</a:t>
            </a:r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放学的时候</a:t>
            </a:r>
            <a:r>
              <a:rPr lang="en-US" altLang="zh-CN" sz="3600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贝贝都要仔细检查</a:t>
            </a:r>
            <a:r>
              <a:rPr lang="en-US" altLang="zh-CN" sz="3600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铅笔呀</a:t>
            </a:r>
            <a:r>
              <a:rPr lang="en-US" altLang="zh-CN" sz="3600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橡皮呀</a:t>
            </a:r>
            <a:r>
              <a:rPr lang="en-US" altLang="zh-CN" sz="3600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转笔刀哇</a:t>
            </a:r>
            <a:r>
              <a:rPr lang="en-US" altLang="zh-CN" sz="3600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所有的小伙伴是不是都回家了。</a:t>
            </a:r>
            <a:endParaRPr lang="zh-CN" altLang="zh-CN" sz="3600" u="sng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928810"/>
            <a:ext cx="10609277" cy="835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你是怎样对待文具的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5475" y="1921335"/>
            <a:ext cx="10611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我每次用完文具后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都会把文具轻轻地放进文具盒里。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278</Words>
  <Application>Microsoft Office PowerPoint</Application>
  <PresentationFormat>自定义</PresentationFormat>
  <Paragraphs>94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Arial</vt:lpstr>
      <vt:lpstr>宋体</vt:lpstr>
      <vt:lpstr>NEU-BZ</vt:lpstr>
      <vt:lpstr>华文宋体</vt:lpstr>
      <vt:lpstr>方正黑体_GBK</vt:lpstr>
      <vt:lpstr>方正书宋_GBK</vt:lpstr>
      <vt:lpstr>微软雅黑</vt:lpstr>
      <vt:lpstr>方正仿宋_GBK</vt:lpstr>
      <vt:lpstr>方正大标宋_GBK</vt:lpstr>
      <vt:lpstr>汉仪雅酷黑 95W</vt:lpstr>
      <vt:lpstr>方正楷体_GBK</vt:lpstr>
      <vt:lpstr>Calibri</vt:lpstr>
      <vt:lpstr>方正大标宋简体</vt:lpstr>
      <vt:lpstr>NEU-XT</vt:lpstr>
      <vt:lpstr>方正小标宋_GBK</vt:lpstr>
      <vt:lpstr>Wingdings</vt:lpstr>
      <vt:lpstr>方正隶变_GBK</vt:lpstr>
      <vt:lpstr>楷体</vt:lpstr>
      <vt:lpstr>Times New Roman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254</cp:revision>
  <dcterms:created xsi:type="dcterms:W3CDTF">2019-06-19T02:08:00Z</dcterms:created>
  <dcterms:modified xsi:type="dcterms:W3CDTF">2026-03-28T08:19:45Z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