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10" r:id="rId8"/>
    <p:sldId id="427" r:id="rId9"/>
  </p:sldIdLst>
  <p:sldSz cx="12192000" cy="6858000"/>
  <p:notesSz cx="6858000" cy="9144000"/>
  <p:embeddedFontLst>
    <p:embeddedFont>
      <p:font typeface="NEU-XT" panose="02020503000000020003" pitchFamily="18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楷体" panose="02010609060101010101" pitchFamily="49" charset="-122"/>
      <p:regular r:id="rId12"/>
    </p:embeddedFont>
    <p:embeddedFont>
      <p:font typeface="华文宋体" panose="02010600030101010101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楷体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Cambria Math" panose="02040503050406030204" pitchFamily="18" charset="0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61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小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壁虎借尾巴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DF9148B-5950-46B4-8520-FADCECBAA043}"/>
              </a:ext>
            </a:extLst>
          </p:cNvPr>
          <p:cNvSpPr/>
          <p:nvPr/>
        </p:nvSpPr>
        <p:spPr>
          <a:xfrm>
            <a:off x="505460" y="865206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E191975-8C13-4275-BDA4-D70E5F1020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928"/>
          <a:stretch/>
        </p:blipFill>
        <p:spPr>
          <a:xfrm>
            <a:off x="3303917" y="1969880"/>
            <a:ext cx="7994808" cy="1738119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6D5BEBB0-8CE0-43F4-812D-5B3F676C87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20055"/>
              </p:ext>
            </p:extLst>
          </p:nvPr>
        </p:nvGraphicFramePr>
        <p:xfrm>
          <a:off x="3430357" y="25631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过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去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B4F80D19-5DDB-4609-A737-87465B1E7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770482"/>
              </p:ext>
            </p:extLst>
          </p:nvPr>
        </p:nvGraphicFramePr>
        <p:xfrm>
          <a:off x="6213614" y="25631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地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1465B9FA-D9AD-4937-BD6E-BADFA2C360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303960"/>
              </p:ext>
            </p:extLst>
          </p:nvPr>
        </p:nvGraphicFramePr>
        <p:xfrm>
          <a:off x="9010886" y="25631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找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236" y="1895766"/>
            <a:ext cx="2260788" cy="1775383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CE614480-3020-46A4-86D3-22395B999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935579"/>
              </p:ext>
            </p:extLst>
          </p:nvPr>
        </p:nvGraphicFramePr>
        <p:xfrm>
          <a:off x="818345" y="255457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不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行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46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200B0A1-877D-4464-839E-405FC7313BF9}"/>
              </a:ext>
            </a:extLst>
          </p:cNvPr>
          <p:cNvSpPr/>
          <p:nvPr/>
        </p:nvSpPr>
        <p:spPr>
          <a:xfrm>
            <a:off x="505460" y="841079"/>
            <a:ext cx="107298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咬住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yǎo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哪里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nà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nǎ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NEU-XT" panose="02020503000000020003" pitchFamily="18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壁虎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bì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pì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借书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jiè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NEU-XT" panose="02020503000000020003" pitchFamily="18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您好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nín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ní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拨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pō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bō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0E6FF3D-17E9-40A6-9FE7-FAF3BCC900F7}"/>
              </a:ext>
            </a:extLst>
          </p:cNvPr>
          <p:cNvSpPr txBox="1"/>
          <p:nvPr/>
        </p:nvSpPr>
        <p:spPr>
          <a:xfrm>
            <a:off x="514513" y="25531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6B4130-B7F0-4B69-BD0B-E46078B53742}"/>
              </a:ext>
            </a:extLst>
          </p:cNvPr>
          <p:cNvSpPr txBox="1"/>
          <p:nvPr/>
        </p:nvSpPr>
        <p:spPr>
          <a:xfrm>
            <a:off x="5690445" y="25259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3EA40DD-D27C-4CCC-B6A6-32CD6AA86BE7}"/>
              </a:ext>
            </a:extLst>
          </p:cNvPr>
          <p:cNvSpPr txBox="1"/>
          <p:nvPr/>
        </p:nvSpPr>
        <p:spPr>
          <a:xfrm>
            <a:off x="514513" y="36531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FB8F266-EA02-4A6C-A2ED-2EC1407F7320}"/>
              </a:ext>
            </a:extLst>
          </p:cNvPr>
          <p:cNvSpPr txBox="1"/>
          <p:nvPr/>
        </p:nvSpPr>
        <p:spPr>
          <a:xfrm>
            <a:off x="5675558" y="36492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E464832-4241-4A39-A8F0-2FC84930CA6E}"/>
              </a:ext>
            </a:extLst>
          </p:cNvPr>
          <p:cNvSpPr txBox="1"/>
          <p:nvPr/>
        </p:nvSpPr>
        <p:spPr>
          <a:xfrm>
            <a:off x="558701" y="46062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38873BA-8610-49C7-A4AD-F16F3AA75107}"/>
              </a:ext>
            </a:extLst>
          </p:cNvPr>
          <p:cNvSpPr txBox="1"/>
          <p:nvPr/>
        </p:nvSpPr>
        <p:spPr>
          <a:xfrm>
            <a:off x="5745414" y="45152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D876CE9-D9AF-4581-BA37-EB94AE72869A}"/>
              </a:ext>
            </a:extLst>
          </p:cNvPr>
          <p:cNvSpPr txBox="1"/>
          <p:nvPr/>
        </p:nvSpPr>
        <p:spPr>
          <a:xfrm>
            <a:off x="3089678" y="23696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7AFB398-DD38-4B0B-AA31-8B0639C946A0}"/>
              </a:ext>
            </a:extLst>
          </p:cNvPr>
          <p:cNvSpPr txBox="1"/>
          <p:nvPr/>
        </p:nvSpPr>
        <p:spPr>
          <a:xfrm>
            <a:off x="7932452" y="23696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E16EF74-CC0E-415A-BE6E-26AFCE9ED0A7}"/>
              </a:ext>
            </a:extLst>
          </p:cNvPr>
          <p:cNvSpPr txBox="1"/>
          <p:nvPr/>
        </p:nvSpPr>
        <p:spPr>
          <a:xfrm>
            <a:off x="1559642" y="34658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B4BDF70-E90C-4993-9277-B33C076CD3B7}"/>
              </a:ext>
            </a:extLst>
          </p:cNvPr>
          <p:cNvSpPr txBox="1"/>
          <p:nvPr/>
        </p:nvSpPr>
        <p:spPr>
          <a:xfrm>
            <a:off x="6792545" y="34658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C778F75-81B5-48D3-A11D-7AB6130D197E}"/>
              </a:ext>
            </a:extLst>
          </p:cNvPr>
          <p:cNvSpPr txBox="1"/>
          <p:nvPr/>
        </p:nvSpPr>
        <p:spPr>
          <a:xfrm>
            <a:off x="1861980" y="43796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F3B2988-53A1-419B-B43D-D74C805FE5B0}"/>
              </a:ext>
            </a:extLst>
          </p:cNvPr>
          <p:cNvSpPr txBox="1"/>
          <p:nvPr/>
        </p:nvSpPr>
        <p:spPr>
          <a:xfrm>
            <a:off x="7932452" y="43741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9A21A9-B917-4EED-B67D-A1FF88BA6C06}"/>
              </a:ext>
            </a:extLst>
          </p:cNvPr>
          <p:cNvSpPr/>
          <p:nvPr/>
        </p:nvSpPr>
        <p:spPr>
          <a:xfrm>
            <a:off x="426917" y="926670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BEE9623-7D22-477D-A7DA-9D1D2D8B9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78" y="1847489"/>
            <a:ext cx="11006455" cy="297633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60B189C-BAF1-402B-AACB-B698EDAACFB3}"/>
              </a:ext>
            </a:extLst>
          </p:cNvPr>
          <p:cNvCxnSpPr>
            <a:cxnSpLocks/>
          </p:cNvCxnSpPr>
          <p:nvPr/>
        </p:nvCxnSpPr>
        <p:spPr>
          <a:xfrm>
            <a:off x="3116174" y="2231369"/>
            <a:ext cx="1320024" cy="7381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0F23551-EEC4-4553-9DBA-68FFC7E57634}"/>
              </a:ext>
            </a:extLst>
          </p:cNvPr>
          <p:cNvCxnSpPr>
            <a:cxnSpLocks/>
          </p:cNvCxnSpPr>
          <p:nvPr/>
        </p:nvCxnSpPr>
        <p:spPr>
          <a:xfrm flipV="1">
            <a:off x="2591073" y="2231369"/>
            <a:ext cx="1845125" cy="8237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71C060C-EBFF-4D5F-97AE-95BECADAD130}"/>
              </a:ext>
            </a:extLst>
          </p:cNvPr>
          <p:cNvCxnSpPr>
            <a:cxnSpLocks/>
          </p:cNvCxnSpPr>
          <p:nvPr/>
        </p:nvCxnSpPr>
        <p:spPr>
          <a:xfrm>
            <a:off x="2197040" y="3737339"/>
            <a:ext cx="2239158" cy="7622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E975883-776E-4734-9F4F-20D269002308}"/>
              </a:ext>
            </a:extLst>
          </p:cNvPr>
          <p:cNvCxnSpPr>
            <a:cxnSpLocks/>
          </p:cNvCxnSpPr>
          <p:nvPr/>
        </p:nvCxnSpPr>
        <p:spPr>
          <a:xfrm flipV="1">
            <a:off x="2467172" y="3651749"/>
            <a:ext cx="1969026" cy="8360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476B5BE-88BB-4235-9DA5-4A468BCB4FAB}"/>
              </a:ext>
            </a:extLst>
          </p:cNvPr>
          <p:cNvCxnSpPr>
            <a:cxnSpLocks/>
          </p:cNvCxnSpPr>
          <p:nvPr/>
        </p:nvCxnSpPr>
        <p:spPr>
          <a:xfrm>
            <a:off x="9236317" y="2231369"/>
            <a:ext cx="1329077" cy="22564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D0788B5-5FF5-4097-9914-8A03F84FBE7A}"/>
              </a:ext>
            </a:extLst>
          </p:cNvPr>
          <p:cNvCxnSpPr>
            <a:cxnSpLocks/>
          </p:cNvCxnSpPr>
          <p:nvPr/>
        </p:nvCxnSpPr>
        <p:spPr>
          <a:xfrm>
            <a:off x="8611628" y="2993716"/>
            <a:ext cx="1953766" cy="7436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6EC01E3-DB37-4F4D-8FC2-C7E5D0DED57C}"/>
              </a:ext>
            </a:extLst>
          </p:cNvPr>
          <p:cNvCxnSpPr>
            <a:cxnSpLocks/>
          </p:cNvCxnSpPr>
          <p:nvPr/>
        </p:nvCxnSpPr>
        <p:spPr>
          <a:xfrm flipV="1">
            <a:off x="8599622" y="2993716"/>
            <a:ext cx="1965772" cy="7723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AC41CBA0-633A-4FB5-A3BA-1522116344DA}"/>
              </a:ext>
            </a:extLst>
          </p:cNvPr>
          <p:cNvCxnSpPr>
            <a:cxnSpLocks/>
          </p:cNvCxnSpPr>
          <p:nvPr/>
        </p:nvCxnSpPr>
        <p:spPr>
          <a:xfrm flipV="1">
            <a:off x="8009573" y="2271973"/>
            <a:ext cx="2664463" cy="21663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46A6639-6553-496D-9846-2AA3C69C41ED}"/>
              </a:ext>
            </a:extLst>
          </p:cNvPr>
          <p:cNvSpPr/>
          <p:nvPr/>
        </p:nvSpPr>
        <p:spPr>
          <a:xfrm>
            <a:off x="505459" y="821065"/>
            <a:ext cx="11006455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四、组词。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1866276"/>
            <a:ext cx="11235092" cy="156272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90148" y="19384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走路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290148" y="270735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赶上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54731" y="19384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早点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690833" y="274480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小草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219314" y="19384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过节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193436" y="274094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村子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10275679" y="1941549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m:t>银行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5679" y="1941549"/>
                <a:ext cx="1236236" cy="64633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10225909" y="2718311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m:t>不行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5909" y="2718311"/>
                <a:ext cx="1236236" cy="64633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DEE1270-30B6-4EF2-AC6F-4E835EDF8979}"/>
              </a:ext>
            </a:extLst>
          </p:cNvPr>
          <p:cNvSpPr/>
          <p:nvPr/>
        </p:nvSpPr>
        <p:spPr>
          <a:xfrm>
            <a:off x="505460" y="841079"/>
            <a:ext cx="11006454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5A082C6-E873-4AE7-A3BD-F592432DE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56" y="1862894"/>
            <a:ext cx="11461687" cy="241584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943B6CB-1741-498D-917B-31E36F51B42F}"/>
              </a:ext>
            </a:extLst>
          </p:cNvPr>
          <p:cNvSpPr/>
          <p:nvPr/>
        </p:nvSpPr>
        <p:spPr>
          <a:xfrm>
            <a:off x="1345689" y="27476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12244E-AFCF-4C39-B209-FED68771583D}"/>
              </a:ext>
            </a:extLst>
          </p:cNvPr>
          <p:cNvSpPr/>
          <p:nvPr/>
        </p:nvSpPr>
        <p:spPr>
          <a:xfrm>
            <a:off x="1317737" y="35029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E684C55-81C9-4F4D-A99C-F459855F2FDA}"/>
              </a:ext>
            </a:extLst>
          </p:cNvPr>
          <p:cNvSpPr/>
          <p:nvPr/>
        </p:nvSpPr>
        <p:spPr>
          <a:xfrm>
            <a:off x="5139093" y="27401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D8F6DCB-4D6F-4132-9442-7EA281AB3E5F}"/>
              </a:ext>
            </a:extLst>
          </p:cNvPr>
          <p:cNvSpPr/>
          <p:nvPr/>
        </p:nvSpPr>
        <p:spPr>
          <a:xfrm>
            <a:off x="5120986" y="34956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56904FD-C5D4-4A36-A2DC-15D89EA02448}"/>
              </a:ext>
            </a:extLst>
          </p:cNvPr>
          <p:cNvSpPr/>
          <p:nvPr/>
        </p:nvSpPr>
        <p:spPr>
          <a:xfrm>
            <a:off x="8396605" y="27147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22B23A1-E131-4A7C-87E4-57F61C01522F}"/>
              </a:ext>
            </a:extLst>
          </p:cNvPr>
          <p:cNvSpPr/>
          <p:nvPr/>
        </p:nvSpPr>
        <p:spPr>
          <a:xfrm>
            <a:off x="8475325" y="35029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漂亮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DEE1270-30B6-4EF2-AC6F-4E835EDF8979}"/>
              </a:ext>
            </a:extLst>
          </p:cNvPr>
          <p:cNvSpPr/>
          <p:nvPr/>
        </p:nvSpPr>
        <p:spPr>
          <a:xfrm>
            <a:off x="505461" y="841079"/>
            <a:ext cx="9761170" cy="332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课文写小壁虎向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借尾巴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没有成功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结果长出了</a:t>
            </a: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053C72D-A2AD-4CCB-B42C-278D606A3C9B}"/>
              </a:ext>
            </a:extLst>
          </p:cNvPr>
          <p:cNvSpPr/>
          <p:nvPr/>
        </p:nvSpPr>
        <p:spPr>
          <a:xfrm>
            <a:off x="5333772" y="17930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4333AEC-2AEB-4925-9C86-39580B5B85DF}"/>
              </a:ext>
            </a:extLst>
          </p:cNvPr>
          <p:cNvSpPr/>
          <p:nvPr/>
        </p:nvSpPr>
        <p:spPr>
          <a:xfrm>
            <a:off x="7977385" y="17930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3C88972-8E3E-4F12-997B-ED55758B0E5D}"/>
              </a:ext>
            </a:extLst>
          </p:cNvPr>
          <p:cNvSpPr/>
          <p:nvPr/>
        </p:nvSpPr>
        <p:spPr>
          <a:xfrm>
            <a:off x="1819871" y="26350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燕子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852E7E-34BC-499A-8278-EFB7F3C27E33}"/>
              </a:ext>
            </a:extLst>
          </p:cNvPr>
          <p:cNvSpPr/>
          <p:nvPr/>
        </p:nvSpPr>
        <p:spPr>
          <a:xfrm>
            <a:off x="956865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一条新尾巴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048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214</Words>
  <Application>Microsoft Office PowerPoint</Application>
  <PresentationFormat>宽屏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NEU-XT</vt:lpstr>
      <vt:lpstr>Arial</vt:lpstr>
      <vt:lpstr>方正黑体_GBK</vt:lpstr>
      <vt:lpstr>楷体</vt:lpstr>
      <vt:lpstr>Times New Roman</vt:lpstr>
      <vt:lpstr>华文宋体</vt:lpstr>
      <vt:lpstr>微软雅黑</vt:lpstr>
      <vt:lpstr>方正楷体_GBK</vt:lpstr>
      <vt:lpstr>方正小标宋_GBK</vt:lpstr>
      <vt:lpstr>Wingdings</vt:lpstr>
      <vt:lpstr>方正仿宋_GBK</vt:lpstr>
      <vt:lpstr>方正大标宋简体</vt:lpstr>
      <vt:lpstr>方正大标宋_GBK</vt:lpstr>
      <vt:lpstr>NEU-BZ</vt:lpstr>
      <vt:lpstr>Cambria Math</vt:lpstr>
      <vt:lpstr>方正隶变_GBK</vt:lpstr>
      <vt:lpstr>Calibri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272</cp:revision>
  <dcterms:created xsi:type="dcterms:W3CDTF">2019-06-19T02:08:00Z</dcterms:created>
  <dcterms:modified xsi:type="dcterms:W3CDTF">2026-03-26T06:14:13Z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