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07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楷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隶变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黑体_GBK" panose="03000509000000000000" pitchFamily="65" charset="-122"/>
      <p:regular r:id="rId25"/>
    </p:embeddedFont>
    <p:embeddedFont>
      <p:font typeface="NEU-HZ" panose="02010600010101010101" pitchFamily="2" charset="-122"/>
      <p:regular r:id="rId26"/>
      <p: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59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棉花姑娘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AAE55D7-A9C9-49CE-AB60-3DC1083FE4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835" y="1851548"/>
            <a:ext cx="10557875" cy="178316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2EA3833-EB12-4935-B680-6CC41B9B7B79}"/>
              </a:ext>
            </a:extLst>
          </p:cNvPr>
          <p:cNvSpPr/>
          <p:nvPr/>
        </p:nvSpPr>
        <p:spPr>
          <a:xfrm>
            <a:off x="505460" y="846645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BBAB94E6-0DAA-4AB1-9536-A10706BB61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295105"/>
              </p:ext>
            </p:extLst>
          </p:nvPr>
        </p:nvGraphicFramePr>
        <p:xfrm>
          <a:off x="674259" y="2510074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久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远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EB637322-16CE-4E1D-8648-C05C038239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067764"/>
              </p:ext>
            </p:extLst>
          </p:nvPr>
        </p:nvGraphicFramePr>
        <p:xfrm>
          <a:off x="3448465" y="2510074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树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干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49C377F0-070B-48CD-9291-DA87129BE5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926419"/>
              </p:ext>
            </p:extLst>
          </p:nvPr>
        </p:nvGraphicFramePr>
        <p:xfrm>
          <a:off x="6195512" y="251007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还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有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C9CEA612-F5D4-420D-96F6-7E4B2B042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169424"/>
              </p:ext>
            </p:extLst>
          </p:nvPr>
        </p:nvGraphicFramePr>
        <p:xfrm>
          <a:off x="8951612" y="251007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星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星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3B5C97A-5B88-49FD-816B-614319A2F93D}"/>
              </a:ext>
            </a:extLst>
          </p:cNvPr>
          <p:cNvSpPr/>
          <p:nvPr/>
        </p:nvSpPr>
        <p:spPr>
          <a:xfrm>
            <a:off x="505460" y="886681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二、连一连。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4104CFD-D876-4263-A00D-425DAE519A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862036"/>
            <a:ext cx="11164457" cy="3274055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E1EA496C-0F21-4456-A3C8-3454D4AD5A21}"/>
              </a:ext>
            </a:extLst>
          </p:cNvPr>
          <p:cNvCxnSpPr>
            <a:cxnSpLocks/>
          </p:cNvCxnSpPr>
          <p:nvPr/>
        </p:nvCxnSpPr>
        <p:spPr>
          <a:xfrm>
            <a:off x="2880784" y="2352159"/>
            <a:ext cx="1718376" cy="707912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B933EF2-E705-4432-B27E-C39837360FBB}"/>
              </a:ext>
            </a:extLst>
          </p:cNvPr>
          <p:cNvCxnSpPr>
            <a:cxnSpLocks/>
          </p:cNvCxnSpPr>
          <p:nvPr/>
        </p:nvCxnSpPr>
        <p:spPr>
          <a:xfrm flipV="1">
            <a:off x="2290112" y="2302720"/>
            <a:ext cx="2309048" cy="73914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913CB94-57C4-429F-A968-9E9480FAD3E1}"/>
              </a:ext>
            </a:extLst>
          </p:cNvPr>
          <p:cNvCxnSpPr>
            <a:cxnSpLocks/>
          </p:cNvCxnSpPr>
          <p:nvPr/>
        </p:nvCxnSpPr>
        <p:spPr>
          <a:xfrm>
            <a:off x="3143335" y="3960486"/>
            <a:ext cx="1546360" cy="72750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3AF93EEF-933D-4659-A110-A194F31C5C83}"/>
              </a:ext>
            </a:extLst>
          </p:cNvPr>
          <p:cNvCxnSpPr>
            <a:cxnSpLocks/>
          </p:cNvCxnSpPr>
          <p:nvPr/>
        </p:nvCxnSpPr>
        <p:spPr>
          <a:xfrm flipV="1">
            <a:off x="2987436" y="3820360"/>
            <a:ext cx="1611724" cy="9079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F263FD23-78CB-4528-B82E-AE5D69FC6362}"/>
              </a:ext>
            </a:extLst>
          </p:cNvPr>
          <p:cNvCxnSpPr>
            <a:cxnSpLocks/>
          </p:cNvCxnSpPr>
          <p:nvPr/>
        </p:nvCxnSpPr>
        <p:spPr>
          <a:xfrm>
            <a:off x="9091462" y="2291713"/>
            <a:ext cx="1836071" cy="8407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F0DD00F-7C97-46AE-A6FC-7B90C2FFEA43}"/>
              </a:ext>
            </a:extLst>
          </p:cNvPr>
          <p:cNvCxnSpPr>
            <a:cxnSpLocks/>
          </p:cNvCxnSpPr>
          <p:nvPr/>
        </p:nvCxnSpPr>
        <p:spPr>
          <a:xfrm flipV="1">
            <a:off x="9290638" y="2291713"/>
            <a:ext cx="1550887" cy="8407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71276E69-8203-404D-93F0-4097373D6FFD}"/>
              </a:ext>
            </a:extLst>
          </p:cNvPr>
          <p:cNvCxnSpPr>
            <a:cxnSpLocks/>
          </p:cNvCxnSpPr>
          <p:nvPr/>
        </p:nvCxnSpPr>
        <p:spPr>
          <a:xfrm>
            <a:off x="9204564" y="3960486"/>
            <a:ext cx="1636961" cy="72750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4E603301-B677-4E12-9957-F308B21A8D18}"/>
              </a:ext>
            </a:extLst>
          </p:cNvPr>
          <p:cNvCxnSpPr>
            <a:cxnSpLocks/>
          </p:cNvCxnSpPr>
          <p:nvPr/>
        </p:nvCxnSpPr>
        <p:spPr>
          <a:xfrm flipV="1">
            <a:off x="9290638" y="3960486"/>
            <a:ext cx="1636895" cy="8021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ABC021F-E92D-4586-993D-8AE742E0D2C8}"/>
              </a:ext>
            </a:extLst>
          </p:cNvPr>
          <p:cNvSpPr/>
          <p:nvPr/>
        </p:nvSpPr>
        <p:spPr>
          <a:xfrm>
            <a:off x="505459" y="821065"/>
            <a:ext cx="10929067" cy="3330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三、比一比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en-US" altLang="zh-CN" sz="3600" dirty="0"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79C49F9-FAA5-4C40-9D7B-E88BC6333C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070" y="1702172"/>
            <a:ext cx="11258415" cy="252367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17C9D29-C0A8-45F3-B1A7-355090A72F70}"/>
              </a:ext>
            </a:extLst>
          </p:cNvPr>
          <p:cNvSpPr/>
          <p:nvPr/>
        </p:nvSpPr>
        <p:spPr>
          <a:xfrm>
            <a:off x="847748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DD4613E-824E-41C0-9743-DD9FC0DD69B4}"/>
              </a:ext>
            </a:extLst>
          </p:cNvPr>
          <p:cNvSpPr/>
          <p:nvPr/>
        </p:nvSpPr>
        <p:spPr>
          <a:xfrm>
            <a:off x="831552" y="36113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8EA7573-787D-4334-958F-C138774DA61F}"/>
              </a:ext>
            </a:extLst>
          </p:cNvPr>
          <p:cNvSpPr/>
          <p:nvPr/>
        </p:nvSpPr>
        <p:spPr>
          <a:xfrm>
            <a:off x="3165436" y="27826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B578D89-2717-4C64-9920-E3940C8A27C6}"/>
              </a:ext>
            </a:extLst>
          </p:cNvPr>
          <p:cNvSpPr/>
          <p:nvPr/>
        </p:nvSpPr>
        <p:spPr>
          <a:xfrm>
            <a:off x="3165436" y="36037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632F7BF-B3A2-4CEA-8AFF-290C35C6CE80}"/>
              </a:ext>
            </a:extLst>
          </p:cNvPr>
          <p:cNvSpPr/>
          <p:nvPr/>
        </p:nvSpPr>
        <p:spPr>
          <a:xfrm>
            <a:off x="5449669" y="27826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6B575F8-5C6C-451A-B321-3FCF5462324E}"/>
              </a:ext>
            </a:extLst>
          </p:cNvPr>
          <p:cNvSpPr/>
          <p:nvPr/>
        </p:nvSpPr>
        <p:spPr>
          <a:xfrm>
            <a:off x="5410946" y="35756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233A91A-8898-40DE-B6E0-DBDB0A753087}"/>
              </a:ext>
            </a:extLst>
          </p:cNvPr>
          <p:cNvSpPr/>
          <p:nvPr/>
        </p:nvSpPr>
        <p:spPr>
          <a:xfrm>
            <a:off x="7728607" y="27826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6B05B85-7551-437F-A24E-4E2B78B6F57E}"/>
              </a:ext>
            </a:extLst>
          </p:cNvPr>
          <p:cNvSpPr/>
          <p:nvPr/>
        </p:nvSpPr>
        <p:spPr>
          <a:xfrm>
            <a:off x="7784384" y="35890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6D39626-C884-469F-BC4F-108AA677E70A}"/>
              </a:ext>
            </a:extLst>
          </p:cNvPr>
          <p:cNvSpPr/>
          <p:nvPr/>
        </p:nvSpPr>
        <p:spPr>
          <a:xfrm>
            <a:off x="10503724" y="27826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23C6D0F-2386-4F20-8EEF-E862595FC69D}"/>
              </a:ext>
            </a:extLst>
          </p:cNvPr>
          <p:cNvSpPr/>
          <p:nvPr/>
        </p:nvSpPr>
        <p:spPr>
          <a:xfrm>
            <a:off x="10511703" y="35851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ABC021F-E92D-4586-993D-8AE742E0D2C8}"/>
              </a:ext>
            </a:extLst>
          </p:cNvPr>
          <p:cNvSpPr/>
          <p:nvPr/>
        </p:nvSpPr>
        <p:spPr>
          <a:xfrm>
            <a:off x="505459" y="821065"/>
            <a:ext cx="1092906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四、选词填空。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吧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吗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这朵花多美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)!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可以送给我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你呆在家里干什么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？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起去玩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0B094AC-9BF4-4D59-92FB-DB5880EFDC34}"/>
              </a:ext>
            </a:extLst>
          </p:cNvPr>
          <p:cNvSpPr/>
          <p:nvPr/>
        </p:nvSpPr>
        <p:spPr>
          <a:xfrm>
            <a:off x="3627162" y="26803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83D599E-CFB6-4CA3-B1DA-82357AFED345}"/>
              </a:ext>
            </a:extLst>
          </p:cNvPr>
          <p:cNvSpPr/>
          <p:nvPr/>
        </p:nvSpPr>
        <p:spPr>
          <a:xfrm>
            <a:off x="7395196" y="26803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E377B30-BD5A-4C52-820D-017BBEA4659C}"/>
              </a:ext>
            </a:extLst>
          </p:cNvPr>
          <p:cNvSpPr/>
          <p:nvPr/>
        </p:nvSpPr>
        <p:spPr>
          <a:xfrm>
            <a:off x="4999360" y="35034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EA7ED77-2CDC-4CC2-8800-8615AE20D749}"/>
              </a:ext>
            </a:extLst>
          </p:cNvPr>
          <p:cNvSpPr/>
          <p:nvPr/>
        </p:nvSpPr>
        <p:spPr>
          <a:xfrm>
            <a:off x="9099129" y="34872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005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8E75C85-B46C-46D7-8358-3E5EE3912183}"/>
              </a:ext>
            </a:extLst>
          </p:cNvPr>
          <p:cNvSpPr/>
          <p:nvPr/>
        </p:nvSpPr>
        <p:spPr>
          <a:xfrm>
            <a:off x="436096" y="781353"/>
            <a:ext cx="4801314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五、观察右图写一写。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9066C58-0583-43F0-AA17-88A40EA615E1}"/>
              </a:ext>
            </a:extLst>
          </p:cNvPr>
          <p:cNvSpPr/>
          <p:nvPr/>
        </p:nvSpPr>
        <p:spPr>
          <a:xfrm>
            <a:off x="688063" y="1801665"/>
            <a:ext cx="8455937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碧绿碧绿的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雪白雪白的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火红火红的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130.jpeg">
            <a:extLst>
              <a:ext uri="{FF2B5EF4-FFF2-40B4-BE49-F238E27FC236}">
                <a16:creationId xmlns:a16="http://schemas.microsoft.com/office/drawing/2014/main" xmlns="" id="{39B94BC3-51E2-4824-9BDE-D232D86C4FE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262134" y="900806"/>
            <a:ext cx="5241803" cy="373456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5FB21EE-49C0-48AB-8C06-55A3881C01EA}"/>
              </a:ext>
            </a:extLst>
          </p:cNvPr>
          <p:cNvSpPr/>
          <p:nvPr/>
        </p:nvSpPr>
        <p:spPr>
          <a:xfrm>
            <a:off x="3504972" y="212175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禾苗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B998D54-8E62-44B3-9DFB-A7C913F38D9E}"/>
              </a:ext>
            </a:extLst>
          </p:cNvPr>
          <p:cNvSpPr/>
          <p:nvPr/>
        </p:nvSpPr>
        <p:spPr>
          <a:xfrm>
            <a:off x="3504972" y="32032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云朵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DCBFDBF-5236-4F5E-AE27-F7CBA571A4D5}"/>
              </a:ext>
            </a:extLst>
          </p:cNvPr>
          <p:cNvSpPr/>
          <p:nvPr/>
        </p:nvSpPr>
        <p:spPr>
          <a:xfrm>
            <a:off x="3604560" y="428465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太阳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170</Words>
  <Application>Microsoft Office PowerPoint</Application>
  <PresentationFormat>宽屏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方正大标宋_GBK</vt:lpstr>
      <vt:lpstr>Calibri</vt:lpstr>
      <vt:lpstr>方正楷体_GBK</vt:lpstr>
      <vt:lpstr>方正大标宋简体</vt:lpstr>
      <vt:lpstr>Arial</vt:lpstr>
      <vt:lpstr>方正小标宋_GBK</vt:lpstr>
      <vt:lpstr>Times New Roman</vt:lpstr>
      <vt:lpstr>方正仿宋_GBK</vt:lpstr>
      <vt:lpstr>微软雅黑</vt:lpstr>
      <vt:lpstr>方正隶变_GBK</vt:lpstr>
      <vt:lpstr>汉仪雅酷黑 95W</vt:lpstr>
      <vt:lpstr>NEU-BZ</vt:lpstr>
      <vt:lpstr>Wingdings</vt:lpstr>
      <vt:lpstr>方正黑体_GBK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270</cp:revision>
  <dcterms:created xsi:type="dcterms:W3CDTF">2019-06-19T02:08:00Z</dcterms:created>
  <dcterms:modified xsi:type="dcterms:W3CDTF">2026-03-26T03:01:33Z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