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1" r:id="rId4"/>
    <p:sldId id="520" r:id="rId5"/>
    <p:sldId id="523" r:id="rId6"/>
    <p:sldId id="524" r:id="rId7"/>
    <p:sldId id="527" r:id="rId8"/>
    <p:sldId id="528" r:id="rId9"/>
    <p:sldId id="498" r:id="rId10"/>
    <p:sldId id="525" r:id="rId11"/>
    <p:sldId id="526" r:id="rId12"/>
    <p:sldId id="530" r:id="rId13"/>
    <p:sldId id="532" r:id="rId14"/>
    <p:sldId id="427" r:id="rId15"/>
  </p:sldIdLst>
  <p:sldSz cx="12192000" cy="6858000"/>
  <p:notesSz cx="6858000" cy="9144000"/>
  <p:embeddedFontLs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NEU-HZ" pitchFamily="2" charset="-122"/>
      <p:regular r:id="rId22"/>
    </p:embeddedFont>
    <p:embeddedFont>
      <p:font typeface="方正书宋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小标宋_GBK" pitchFamily="65" charset="-122"/>
      <p:regular r:id="rId28"/>
    </p:embeddedFont>
    <p:embeddedFont>
      <p:font typeface="方正楷体_GBK" pitchFamily="65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隶变_GBK" pitchFamily="65" charset="-122"/>
      <p:regular r:id="rId32"/>
    </p:embeddedFont>
    <p:embeddedFont>
      <p:font typeface="方正仿宋_GBK" pitchFamily="65" charset="-122"/>
      <p:regular r:id="rId33"/>
    </p:embeddedFont>
    <p:embeddedFont>
      <p:font typeface="方正黑体_GBK" pitchFamily="65" charset="-122"/>
      <p:regular r:id="rId34"/>
    </p:embeddedFont>
    <p:embeddedFont>
      <p:font typeface="华文宋体" pitchFamily="2" charset="-122"/>
      <p:regular r:id="rId35"/>
    </p:embeddedFont>
    <p:embeddedFont>
      <p:font typeface="NEU-XT" pitchFamily="18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5.jp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2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3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棉花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姑娘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文段中的礼貌用语有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填上合适的词。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小虫子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斑点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星星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高兴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惊奇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田里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4545" y="97382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对不起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77959" y="9475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2661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14205" y="26615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0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35034" y="35265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67684" y="43375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86830" y="43470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害虫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66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文段中加点的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小虫子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指的是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蚜虫　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七星瓢虫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一群小虫子来干什么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飞来玩。　　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吃蚜虫。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44509" y="9847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7159" y="26890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4" y="1009651"/>
            <a:ext cx="10677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文段中的哪句话描述了七星瓢虫的样子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          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93.jpeg" descr="source:si_idp84647491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848849" y="1169669"/>
            <a:ext cx="1082772" cy="6305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37813" y="2840177"/>
            <a:ext cx="10482659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我们身上有七个斑点</a:t>
            </a:r>
            <a:r>
              <a:rPr lang="en-US" altLang="zh-CN" sz="3600" b="1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就像七颗星星</a:t>
            </a:r>
            <a:r>
              <a:rPr lang="en-US" altLang="zh-CN" sz="3600" b="1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大家叫我们七星瓢虫。</a:t>
            </a:r>
            <a:endParaRPr lang="zh-CN" altLang="en-US" b="1" u="sng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942975"/>
            <a:ext cx="107118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青蛙为什么不帮棉花姑娘捉害虫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7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我还知道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也是益虫。它们都是人类的好帮手。</a:t>
            </a:r>
            <a:r>
              <a:rPr lang="en-US" altLang="zh-CN" sz="3600" dirty="0">
                <a:latin typeface="方正楷体_GBK"/>
                <a:cs typeface="Times New Roman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133474" y="1791425"/>
            <a:ext cx="7924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因为青蛙只会捉水田里的害虫。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36977" y="26511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蜻蜓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37277" y="26511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394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488251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一、读准字音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认清字形。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正确的打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600" dirty="0" smtClean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空间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kōnɡ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kònɡ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晒干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ɡān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ɡàn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空闲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kōnɡ</a:t>
            </a:r>
            <a:r>
              <a:rPr lang="zh-CN" altLang="zh-CN" sz="3600" dirty="0" smtClean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kònɡ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班干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ɡān</a:t>
            </a:r>
            <a:r>
              <a:rPr lang="zh-CN" altLang="zh-CN" sz="3600" dirty="0" smtClean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ɡàn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6708" y="27350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40624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4985" y="35814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50149" y="358208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62735" y="26396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439585" y="26015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629585" y="34431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658785" y="33955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2152" y="4118345"/>
            <a:ext cx="95552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飘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瓢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虫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		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颗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棵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树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6731" y="4889585"/>
            <a:ext cx="9512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飘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瓢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落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两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颗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牙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633555" y="43664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582460" y="43948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6387" y="51463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710901" y="51369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5649" y="2148095"/>
            <a:ext cx="105060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妈妈是医生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1800224"/>
            <a:ext cx="1068993" cy="148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899972" y="228659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700" y="876894"/>
            <a:ext cx="4381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黑体_GBK"/>
                <a:cs typeface="Times New Roman"/>
              </a:rPr>
              <a:t>写生字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黑体_GBK"/>
                <a:cs typeface="Times New Roman"/>
              </a:rPr>
              <a:t>。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871661" y="2148095"/>
            <a:ext cx="13308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很忙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00224"/>
            <a:ext cx="1083994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000" y="1819230"/>
            <a:ext cx="1106600" cy="14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7360969" y="2143079"/>
            <a:ext cx="1212191" cy="1043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期天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23650" y="2139344"/>
            <a:ext cx="21355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要加班。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02475" y="227270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星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50818" y="225880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还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50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6" name="矩形 15"/>
          <p:cNvSpPr/>
          <p:nvPr/>
        </p:nvSpPr>
        <p:spPr>
          <a:xfrm>
            <a:off x="719521" y="1314618"/>
            <a:ext cx="15600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一只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983265"/>
            <a:ext cx="1107311" cy="150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3282892" y="1281756"/>
            <a:ext cx="30588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形瘦小的鸟从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050" y="1032052"/>
            <a:ext cx="1055661" cy="1470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7329475" y="1252894"/>
            <a:ext cx="30732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中飞来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落在树</a:t>
            </a:r>
            <a:endParaRPr lang="zh-CN" altLang="en-US" sz="36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24" y="2672298"/>
            <a:ext cx="1076402" cy="162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2071726" y="3162468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上很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556" y="2760185"/>
            <a:ext cx="1113423" cy="154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4325446" y="314934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了。</a:t>
            </a:r>
            <a:endParaRPr lang="zh-CN" altLang="en-US" sz="3600" dirty="0"/>
          </a:p>
        </p:txBody>
      </p:sp>
      <p:sp>
        <p:nvSpPr>
          <p:cNvPr id="21" name="矩形 20"/>
          <p:cNvSpPr/>
          <p:nvPr/>
        </p:nvSpPr>
        <p:spPr>
          <a:xfrm>
            <a:off x="2252323" y="152014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身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99526" y="155801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空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85418" y="329170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干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35260" y="330123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久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85825"/>
            <a:ext cx="107689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她多么盼望有医生来给她治病啊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多么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棉花姑娘咧开嘴笑了。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拟人句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7474" y="26291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0834" y="26291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7948" y="4221073"/>
            <a:ext cx="4638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小草从土里探出了头。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742241" y="2143083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7880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再填一填。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雪白雪白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火红火红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	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湛蓝湛蓝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金黄金黄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秋天来了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天空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的。田野里有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的棉花、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的稻子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山上到处是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的枫叶。啊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秋天的山村景色真美呀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96559" y="35360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20909" y="3536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43756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4509" y="43756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4"/>
            <a:ext cx="107689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五、给句子加上合适的标点符号。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不久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棉花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姑娘的病治好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了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请你帮我捉害虫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吧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你们是谁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对不起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只会捉水田里的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害虫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还是请别人帮忙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吧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8671140-B153-4563-86A8-74610F11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1451" y="1851441"/>
            <a:ext cx="624863" cy="5901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42332" y="1795258"/>
            <a:ext cx="5116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8671140-B153-4563-86A8-74610F11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573" y="1851441"/>
            <a:ext cx="624863" cy="5901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163457" y="1618658"/>
            <a:ext cx="646331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8671140-B153-4563-86A8-74610F11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2973" y="2668588"/>
            <a:ext cx="624863" cy="59014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113760" y="2468756"/>
            <a:ext cx="303288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E8671140-B153-4563-86A8-74610F11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3273" y="3554413"/>
            <a:ext cx="624863" cy="59014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691944" y="3349722"/>
            <a:ext cx="346570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8671140-B153-4563-86A8-74610F11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9823" y="4331388"/>
            <a:ext cx="624863" cy="59014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737562" y="4256155"/>
            <a:ext cx="4074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8671140-B153-4563-86A8-74610F11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7888" y="4357074"/>
            <a:ext cx="624863" cy="59014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011281" y="4264096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,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E8671140-B153-4563-86A8-74610F11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6226" y="5121975"/>
            <a:ext cx="624863" cy="59014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434274" y="4921536"/>
            <a:ext cx="303288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7" grpId="0"/>
      <p:bldP spid="20" grpId="0"/>
      <p:bldP spid="23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4350" y="861095"/>
            <a:ext cx="625218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" y="1766512"/>
            <a:ext cx="11163300" cy="332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310008" y="2728255"/>
            <a:ext cx="2404742" cy="15198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529333" y="2823505"/>
            <a:ext cx="2479354" cy="14246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310008" y="2751410"/>
            <a:ext cx="4542122" cy="14967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110858" y="2760935"/>
            <a:ext cx="2776217" cy="14872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8239125" y="2760935"/>
            <a:ext cx="2489520" cy="14872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50" y="1581150"/>
            <a:ext cx="10991850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青蛙跳来了。棉花姑娘高兴地说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请你帮我捉害虫吧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青蛙说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对不起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我只会捉水田里的害虫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你还是请别人帮忙吧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忽然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一群圆圆的小虫子飞来了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很快就把蚜虫吃光了。棉花姑娘惊奇地问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你们是谁呀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小虫子说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我们身上有七个斑点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就像七颗星星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大家叫我们七星瓢虫。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56">
            <a:extLst>
              <a:ext uri="{FF2B5EF4-FFF2-40B4-BE49-F238E27FC236}">
                <a16:creationId xmlns:a16="http://schemas.microsoft.com/office/drawing/2014/main" xmlns="" id="{EBE011FA-F604-F333-D096-CAFF64B80BC7}"/>
              </a:ext>
            </a:extLst>
          </p:cNvPr>
          <p:cNvSpPr txBox="1"/>
          <p:nvPr/>
        </p:nvSpPr>
        <p:spPr>
          <a:xfrm>
            <a:off x="4793802" y="4686300"/>
            <a:ext cx="2985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387</Words>
  <Application>Microsoft Office PowerPoint</Application>
  <PresentationFormat>自定义</PresentationFormat>
  <Paragraphs>128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方正大标宋简体</vt:lpstr>
      <vt:lpstr>方正大标宋_GBK</vt:lpstr>
      <vt:lpstr>NEU-BZ</vt:lpstr>
      <vt:lpstr>NEU-HZ</vt:lpstr>
      <vt:lpstr>方正书宋_GBK</vt:lpstr>
      <vt:lpstr>Times New Roman</vt:lpstr>
      <vt:lpstr>Calibri</vt:lpstr>
      <vt:lpstr>方正小标宋_GBK</vt:lpstr>
      <vt:lpstr>方正楷体_GBK</vt:lpstr>
      <vt:lpstr>汉仪雅酷黑 95W</vt:lpstr>
      <vt:lpstr>微软雅黑</vt:lpstr>
      <vt:lpstr>楷体</vt:lpstr>
      <vt:lpstr>方正隶变_GBK</vt:lpstr>
      <vt:lpstr>方正仿宋_GBK</vt:lpstr>
      <vt:lpstr>方正黑体_GBK</vt:lpstr>
      <vt:lpstr>Wingdings</vt:lpstr>
      <vt:lpstr>华文宋体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267</cp:revision>
  <dcterms:created xsi:type="dcterms:W3CDTF">2019-06-19T02:08:00Z</dcterms:created>
  <dcterms:modified xsi:type="dcterms:W3CDTF">2026-03-28T02:01:15Z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