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大标宋_GBK" charset="-122"/>
      <p:regular r:id="rId11"/>
    </p:embeddedFont>
    <p:embeddedFont>
      <p:font typeface="方正黑体_GBK" pitchFamily="65" charset="-122"/>
      <p:regular r:id="rId12"/>
    </p:embeddedFont>
    <p:embeddedFont>
      <p:font typeface="方正大标宋简体" charset="-122"/>
      <p:regular r:id="rId13"/>
    </p:embeddedFont>
    <p:embeddedFont>
      <p:font typeface="方正仿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NEU-XT" pitchFamily="18" charset="-122"/>
      <p:regular r:id="rId21"/>
    </p:embeddedFont>
    <p:embeddedFont>
      <p:font typeface="华文宋体" pitchFamily="2" charset="-122"/>
      <p:regular r:id="rId22"/>
    </p:embeddedFont>
    <p:embeddedFont>
      <p:font typeface="方正楷体_GBK" pitchFamily="65" charset="-122"/>
      <p:regular r:id="rId23"/>
    </p:embeddedFont>
    <p:embeddedFont>
      <p:font typeface="方正隶变_GBK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</a:t>
            </a:r>
            <a:r>
              <a:rPr lang="zh-CN" altLang="en-US" sz="6000" b="1" dirty="0" smtClean="0">
                <a:latin typeface="方正大标宋_GBK" charset="-122"/>
                <a:ea typeface="方正大标宋_GBK" charset="-122"/>
                <a:cs typeface="汉仪雅酷黑 95W" panose="020B0A04020202020204" charset="-122"/>
              </a:rPr>
              <a:t>古诗</a:t>
            </a:r>
            <a:r>
              <a:rPr lang="zh-CN" altLang="en-US" sz="6000" b="1" dirty="0">
                <a:latin typeface="方正大标宋_GBK" charset="-122"/>
                <a:ea typeface="方正大标宋_GBK" charset="-122"/>
                <a:cs typeface="汉仪雅酷黑 95W" panose="020B0A04020202020204" charset="-122"/>
              </a:rPr>
              <a:t>二首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99929"/>
            <a:ext cx="103319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一、下列加点字的读音有误的一项是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A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照样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zhào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B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浮萍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pín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C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尖角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jiǎo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D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蜻蜓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tínɡ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83846" y="28658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66023" y="28948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87488" y="37170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02404" y="37170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18523" y="179244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8975" y="1029641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607" y="1799545"/>
            <a:ext cx="1166900" cy="162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776506" y="2548048"/>
            <a:ext cx="8521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饭后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先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跑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到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塘转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那</a:t>
            </a:r>
            <a:endParaRPr lang="zh-CN" alt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011" y="1723433"/>
            <a:ext cx="1157930" cy="1682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960" y="1742935"/>
            <a:ext cx="1155586" cy="1671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188" y="1695264"/>
            <a:ext cx="1140773" cy="1705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05460" y="4200678"/>
            <a:ext cx="10160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棵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前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他想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要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摘一些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叶子。</a:t>
            </a:r>
            <a:endParaRPr lang="zh-CN" altLang="en-US" sz="36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342" y="3429000"/>
            <a:ext cx="1165761" cy="16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70" y="3429000"/>
            <a:ext cx="2209759" cy="1706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754475" y="240954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早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8394" y="240734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首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55171" y="241038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池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3992" y="240734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角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31640" y="412945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采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443838"/>
              </p:ext>
            </p:extLst>
          </p:nvPr>
        </p:nvGraphicFramePr>
        <p:xfrm>
          <a:off x="6363301" y="4129453"/>
          <a:ext cx="211969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59848"/>
                <a:gridCol w="1059848"/>
              </a:tblGrid>
              <a:tr h="564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4" y="861094"/>
            <a:ext cx="10735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三、下列的古诗和诗人不符的一项是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A.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《小池》杨万里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B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《池上》白居易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C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《寻隐者不遇》李白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02763" y="102891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7183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四、选出加点字的正确解释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小娃撑小艇。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游艇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偷采白莲回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小偷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悄悄地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不解藏踪迹。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解开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知道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93587" y="4125741"/>
            <a:ext cx="4018328" cy="25720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08408" y="19229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7582" y="27055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42052" y="35853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801899" y="21669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63161" y="298366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2321" y="38142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970" y="1606913"/>
            <a:ext cx="107938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把古诗补充完整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泉眼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无声惜细流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树阴照水爱晴柔。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荷才露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(    </a:t>
            </a:r>
            <a:r>
              <a:rPr lang="zh-CN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早有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蜻蜓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zh-CN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　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从诗中找出两对意思相反的词。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1679" y="427481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尖尖角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32226" y="42624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立上头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5105" y="59445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9783" y="59445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01212" y="59320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32226" y="5932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854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诗中描写了哪些景物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在诗中画出来。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这首诗描写的是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季的景象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这个词就能看出来。</a:t>
            </a:r>
            <a:r>
              <a:rPr lang="en-US" altLang="zh-CN" sz="3600" dirty="0">
                <a:latin typeface="方正楷体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473339" y="42546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5800" y="42378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192" y="875504"/>
            <a:ext cx="105421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泉眼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无声惜细流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树阴照水爱晴柔。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小荷才露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尖尖角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早有蜻蜓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立上头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49105" y="2479315"/>
            <a:ext cx="7675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007768" y="2492896"/>
            <a:ext cx="7675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015880" y="2492896"/>
            <a:ext cx="7675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03512" y="3356992"/>
            <a:ext cx="7675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176120" y="3284984"/>
            <a:ext cx="7675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196</Words>
  <Application>Microsoft Office PowerPoint</Application>
  <PresentationFormat>自定义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方正小标宋_GBK</vt:lpstr>
      <vt:lpstr>方正大标宋_GBK</vt:lpstr>
      <vt:lpstr>汉仪雅酷黑 95W</vt:lpstr>
      <vt:lpstr>Wingdings</vt:lpstr>
      <vt:lpstr>Times New Roman</vt:lpstr>
      <vt:lpstr>方正黑体_GBK</vt:lpstr>
      <vt:lpstr>方正大标宋简体</vt:lpstr>
      <vt:lpstr>方正仿宋_GBK</vt:lpstr>
      <vt:lpstr>NEU-BZ</vt:lpstr>
      <vt:lpstr>微软雅黑</vt:lpstr>
      <vt:lpstr>NEU-XT</vt:lpstr>
      <vt:lpstr>华文宋体</vt:lpstr>
      <vt:lpstr>方正楷体_GBK</vt:lpstr>
      <vt:lpstr>方正隶变_GBK</vt:lpstr>
      <vt:lpstr>Calibri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2026-03-28T02:06:24Z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