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31" r:id="rId9"/>
    <p:sldId id="532" r:id="rId10"/>
    <p:sldId id="529" r:id="rId11"/>
    <p:sldId id="533" r:id="rId12"/>
    <p:sldId id="534" r:id="rId13"/>
    <p:sldId id="535" r:id="rId14"/>
    <p:sldId id="498" r:id="rId15"/>
    <p:sldId id="525" r:id="rId16"/>
    <p:sldId id="526" r:id="rId17"/>
    <p:sldId id="530" r:id="rId18"/>
    <p:sldId id="536" r:id="rId19"/>
    <p:sldId id="540" r:id="rId20"/>
    <p:sldId id="537" r:id="rId21"/>
    <p:sldId id="538" r:id="rId22"/>
    <p:sldId id="539" r:id="rId23"/>
    <p:sldId id="427" r:id="rId24"/>
  </p:sldIdLst>
  <p:sldSz cx="12192000" cy="6858000"/>
  <p:notesSz cx="6858000" cy="9144000"/>
  <p:embeddedFontLst>
    <p:embeddedFont>
      <p:font typeface="方正书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大标宋_GBK" pitchFamily="65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NEU-XT" pitchFamily="18" charset="-122"/>
      <p:regular r:id="rId30"/>
    </p:embeddedFont>
    <p:embeddedFont>
      <p:font typeface="方正黑体_GBK" pitchFamily="65" charset="-122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方正楷体_GBK" pitchFamily="65" charset="-122"/>
      <p:regular r:id="rId36"/>
    </p:embeddedFont>
    <p:embeddedFont>
      <p:font typeface="NEU-BZ" pitchFamily="2" charset="-122"/>
      <p:regular r:id="rId37"/>
      <p:bold r:id="rId38"/>
      <p:italic r:id="rId39"/>
      <p:boldItalic r:id="rId40"/>
    </p:embeddedFont>
    <p:embeddedFont>
      <p:font typeface="NEU-HZ" pitchFamily="2" charset="-122"/>
      <p:regular r:id="rId41"/>
    </p:embeddedFont>
    <p:embeddedFont>
      <p:font typeface="方正大标宋简体" charset="-122"/>
      <p:regular r:id="rId42"/>
    </p:embeddedFont>
    <p:embeddedFont>
      <p:font typeface="方正仿宋_GBK" pitchFamily="65" charset="-122"/>
      <p:regular r:id="rId43"/>
    </p:embeddedFont>
    <p:embeddedFont>
      <p:font typeface="方正小标宋_GBK" pitchFamily="65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5" Type="http://schemas.openxmlformats.org/officeDocument/2006/relationships/image" Target="../media/image18.jp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5" Type="http://schemas.openxmlformats.org/officeDocument/2006/relationships/image" Target="../media/image19.TIF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slide" Target="slide3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3.xml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语文园地七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71273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五、用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选择搭配正确的字。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77" y="1896846"/>
            <a:ext cx="7704942" cy="1532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40" y="3820767"/>
            <a:ext cx="7503179" cy="151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208211" y="20919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215239" y="28909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783703" y="204431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682339" y="28718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215239" y="39588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86464" y="48149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789866" y="39588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06703" y="47959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选择正确的答案填入括号里。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抱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摘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扔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提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妹妹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起一条鱼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,(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到碗里给小猫吃。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小猴子从地里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了一个玉米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又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了一个桃子回来。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妈妈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着妹妹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着菜篮子往回走。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5759" y="26895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25259" y="26895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34559" y="35169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25609" y="35169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01009" y="52000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01409" y="51743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040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5715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七、日积月累。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不知则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不能则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在学习上一定要多问多学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这样才能有进步。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董其昌认为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要想见多识广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就要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读万卷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行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杜甫觉得多读书才能写好作文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读书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破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如有神。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6309" y="16500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5709" y="16500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4167" y="32624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40789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万里路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3540" y="5603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9474" y="56036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040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八、口语交际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听故事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讲故事。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听故事的时候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借助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记住故事内容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;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讲故事的时候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声音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让别人听清楚。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小猫看到农民把什么种到田里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花生　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玉米　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以上都是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7677" y="17643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图画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99137" y="260443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要大一些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25459" y="35265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040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942976"/>
            <a:ext cx="107022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从这个故事中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我们明白的道理是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做事情要多动脑筋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不能盲目模仿。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只要坚持做一件事就会成功。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种什么就收获什么。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96959" y="11833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6" y="861094"/>
            <a:ext cx="611505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九、读一读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把通知补充完整。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时间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5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26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日早上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8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点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地点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会议室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参加人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一年级全体学生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事情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参加少先队入队仪式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通知人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少先队大队部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通知时间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2026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年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5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25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日</a:t>
            </a:r>
            <a:endParaRPr lang="zh-CN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95325" y="1013495"/>
            <a:ext cx="10658475" cy="424731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通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知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5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26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日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集中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参加少先队入队仪式。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年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日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5103" y="1954897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早上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8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96075" y="1888222"/>
            <a:ext cx="3533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一年级全体学生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3045" y="26978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会议室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85634" y="350747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少先队大队部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13402" y="43837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2026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31326" y="436699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13008" y="43749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25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5365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十、阅读短文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小猴子想盖房子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可是他看到小蜜蜂正在花园里忙前忙后地采蜜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他想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天气这么好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不着急盖房子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第二天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他刚想盖房子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又发现小蚯蚓正在地里松土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他想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天气这么好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不着急盖房子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好多天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过去了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小猴的房子一直没盖。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有一天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下雨了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天气变得很冷很冷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没有房子住的小猴心里后悔极了。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66775" y="1070644"/>
            <a:ext cx="10563225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短文共有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段讲小猴看见小蚯蚓松土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3998" y="127862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82123" y="1278621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558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66775" y="861094"/>
            <a:ext cx="1056322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选择合适的句子填到文中的横线上。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不如我也玩会儿泥巴吧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不如我也在花园里玩玩吧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429000"/>
            <a:ext cx="92063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他想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天气这么好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不着急盖房子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02295" y="3374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460" y="4271855"/>
            <a:ext cx="1025842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>
              <a:lnSpc>
                <a:spcPct val="12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天气这么好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不着急盖房子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20559" y="42408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396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10778489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写偏旁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再写出带有这个偏旁的字。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0" y="1943101"/>
            <a:ext cx="62176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mǐn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dǐ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→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38141" y="20816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1909" y="1791830"/>
            <a:ext cx="1264379" cy="12258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70411" y="3756110"/>
            <a:ext cx="50321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lì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dāo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pánɡ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→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58359" y="38946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9223" y="3604839"/>
            <a:ext cx="1264379" cy="122587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680502" y="194455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盆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73999" y="374915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刷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87.jpeg" descr="source:si_idp84484252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228012" y="1115772"/>
            <a:ext cx="1063625" cy="6194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676" y="1114425"/>
            <a:ext cx="10601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天气变冷后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小猴怎么了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在文中用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          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3950" y="1943100"/>
            <a:ext cx="9686925" cy="16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b="1" u="sng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有一天</a:t>
            </a:r>
            <a:r>
              <a:rPr lang="en-US" altLang="zh-CN" sz="3600" b="1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下雨了</a:t>
            </a:r>
            <a:r>
              <a:rPr lang="en-US" altLang="zh-CN" sz="3600" b="1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天气变得很冷很冷</a:t>
            </a:r>
            <a:r>
              <a:rPr lang="en-US" altLang="zh-CN" sz="3600" b="1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没有房子住的小猴心里后悔极了。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558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47725" y="1019175"/>
            <a:ext cx="1066419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读完故事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我想对小猴说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9099" y="1877150"/>
            <a:ext cx="86391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想做事情就不能贪玩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而且要马上行动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558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47725"/>
            <a:ext cx="107441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十一、看图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展开想象写几句话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最好用上所给词语。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阳光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花朵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草地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小朋友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笑声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歌唱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88.jpeg"/>
          <p:cNvPicPr/>
          <p:nvPr/>
        </p:nvPicPr>
        <p:blipFill rotWithShape="1">
          <a:blip r:embed="rId5"/>
          <a:srcRect l="10145"/>
          <a:stretch/>
        </p:blipFill>
        <p:spPr>
          <a:xfrm>
            <a:off x="6810375" y="2752724"/>
            <a:ext cx="4600574" cy="32003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9757" y="2638425"/>
            <a:ext cx="6220618" cy="3624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早上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阳光灿烂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天上飘着朵朵白云。草地上开满了美丽的花朵。几个小朋友在草地上尽情地歌唱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欢快的歌声回荡在草地上空。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cs typeface="Times New Roman"/>
              </a:rPr>
              <a:t> 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558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66400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二、读一读</a:t>
            </a:r>
            <a:r>
              <a:rPr lang="en-US" altLang="zh-CN" sz="3600" dirty="0" smtClean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1114" y="1908260"/>
            <a:ext cx="1917513" cy="10434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早上八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39" y="1494362"/>
            <a:ext cx="1131506" cy="162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865610" y="209503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点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9470" y="2036081"/>
            <a:ext cx="869149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226" y="1476375"/>
            <a:ext cx="1171923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5772149" y="2095229"/>
            <a:ext cx="5262979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多名动物选手都来到了森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3201067"/>
            <a:ext cx="1166812" cy="1607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2245637" y="3813501"/>
            <a:ext cx="3073277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广场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大家排队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495" y="3201067"/>
            <a:ext cx="1183507" cy="1560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6383672" y="3767874"/>
            <a:ext cx="764953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313" y="3182017"/>
            <a:ext cx="2058602" cy="1558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9257440" y="3744033"/>
            <a:ext cx="1569660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地等待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508" y="4942412"/>
            <a:ext cx="1151179" cy="156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2121273" y="5552579"/>
            <a:ext cx="2597186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比赛开始。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36322" y="208827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百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87823" y="381350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林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6553" y="376691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站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97239" y="373361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高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58515" y="374786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兴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65083" y="550059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着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0" y="1276351"/>
            <a:ext cx="5869749" cy="1043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上课了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961141"/>
            <a:ext cx="2057400" cy="1597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866843" y="1512314"/>
            <a:ext cx="1569660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让我们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718" y="933856"/>
            <a:ext cx="2129093" cy="1586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8424764" y="1492406"/>
            <a:ext cx="3073277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下课了再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661" y="2862631"/>
            <a:ext cx="1122362" cy="155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2335824" y="3394160"/>
            <a:ext cx="646331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毛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730" y="2945606"/>
            <a:ext cx="1474447" cy="146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866" y="2890715"/>
            <a:ext cx="2233613" cy="1578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654179" y="3394160"/>
            <a:ext cx="49492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很是听从老师的教导。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15517" y="153136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老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86200" y="153136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师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7851" y="153136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放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43590" y="153136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平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44826" y="341578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洗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08249" y="343683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巾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92876" y="344435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元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23409" y="344435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元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3" grpId="0"/>
      <p:bldP spid="20" grpId="0"/>
      <p:bldP spid="14" grpId="0"/>
      <p:bldP spid="15" grpId="0"/>
      <p:bldP spid="16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6563814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三、分一分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0" y="1847850"/>
            <a:ext cx="10458449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床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居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国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边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句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回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包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过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4523" y="2877919"/>
            <a:ext cx="30636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全包围的字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7232" y="2816065"/>
            <a:ext cx="1264379" cy="12258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1611" y="2816065"/>
            <a:ext cx="1264379" cy="12258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76300" y="4558784"/>
            <a:ext cx="3525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左上包围的字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2507" y="4307114"/>
            <a:ext cx="1264379" cy="122587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6886" y="4307114"/>
            <a:ext cx="1264379" cy="122587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161314" y="297900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国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16168" y="296733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回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7064" y="444885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床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01918" y="446790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居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75915" y="1095375"/>
            <a:ext cx="10458449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床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居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国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边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句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回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包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过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7250" y="2181225"/>
            <a:ext cx="6166247" cy="83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右上包围的字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3043" y="2086474"/>
            <a:ext cx="1264379" cy="12258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6472" y="2086474"/>
            <a:ext cx="1264379" cy="12258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11423" y="3949184"/>
            <a:ext cx="3339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左下包围的字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9706" y="3644025"/>
            <a:ext cx="1264379" cy="122587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3135" y="3644025"/>
            <a:ext cx="1264379" cy="122587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423910" y="222973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句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05043" y="223690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包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23909" y="379172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边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05042" y="379529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过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四、仔细观察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选一选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狮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鹤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猫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狗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蚂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鸦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鸭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⑨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蜻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这些字都带偏旁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与兽类有关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这些字都带偏旁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与鸟或禽类有关。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33550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①③④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68259" y="33550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7592" y="42027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②⑦⑧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68258" y="42027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1061119"/>
            <a:ext cx="108737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狮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鹤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猫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狗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蚂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蝴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鸦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鸭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⑨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蜻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这些字都带偏旁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虫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与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有关。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6371" y="275022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⑤⑥⑨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61402" y="27216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昆虫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86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4" y="946819"/>
            <a:ext cx="10873741" cy="332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学习上面的规律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我能猜测出字词的大概意思。如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qú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sōu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蠼螋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可能是一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种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suān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ní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狻 猊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可能是一种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lú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cí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鸬鹚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可能是一种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兽类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鸟类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昆虫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99796" y="18024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8768" y="26385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87408" y="26111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497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562</Words>
  <Application>Microsoft Office PowerPoint</Application>
  <PresentationFormat>自定义</PresentationFormat>
  <Paragraphs>200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汉仪雅酷黑 95W</vt:lpstr>
      <vt:lpstr>方正书宋_GBK</vt:lpstr>
      <vt:lpstr>方正隶变_GBK</vt:lpstr>
      <vt:lpstr>方正大标宋_GBK</vt:lpstr>
      <vt:lpstr>微软雅黑</vt:lpstr>
      <vt:lpstr>NEU-XT</vt:lpstr>
      <vt:lpstr>方正黑体_GBK</vt:lpstr>
      <vt:lpstr>Calibri</vt:lpstr>
      <vt:lpstr>楷体</vt:lpstr>
      <vt:lpstr>方正楷体_GBK</vt:lpstr>
      <vt:lpstr>NEU-BZ</vt:lpstr>
      <vt:lpstr>Wingdings</vt:lpstr>
      <vt:lpstr>NEU-HZ</vt:lpstr>
      <vt:lpstr>方正大标宋简体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260</cp:revision>
  <dcterms:created xsi:type="dcterms:W3CDTF">2019-06-19T02:08:00Z</dcterms:created>
  <dcterms:modified xsi:type="dcterms:W3CDTF">2026-03-28T08:10:52Z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