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98" r:id="rId7"/>
    <p:sldId id="525" r:id="rId8"/>
    <p:sldId id="526" r:id="rId9"/>
    <p:sldId id="427" r:id="rId10"/>
  </p:sldIdLst>
  <p:sldSz cx="12192000" cy="6858000"/>
  <p:notesSz cx="6858000" cy="9144000"/>
  <p:embeddedFontLs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大标宋_GBK" charset="-122"/>
      <p:regular r:id="rId19"/>
    </p:embeddedFont>
    <p:embeddedFont>
      <p:font typeface="方正楷体_GBK" pitchFamily="65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大标宋简体" charset="-122"/>
      <p:regular r:id="rId25"/>
    </p:embeddedFont>
    <p:embeddedFont>
      <p:font typeface="NEU-XT" pitchFamily="18" charset="-122"/>
      <p:regular r:id="rId26"/>
    </p:embeddedFont>
    <p:embeddedFont>
      <p:font typeface="方正小标宋_GBK" pitchFamily="65" charset="-122"/>
      <p:regular r:id="rId27"/>
    </p:embeddedFont>
    <p:embeddedFont>
      <p:font typeface="方正隶变_GBK" charset="-122"/>
      <p:regular r:id="rId28"/>
    </p:embeddedFont>
    <p:embeddedFont>
      <p:font typeface="NEU-HZ" pitchFamily="2" charset="-122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  </a:t>
            </a: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一分钟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4" y="1498546"/>
            <a:ext cx="107178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745" y="1862356"/>
            <a:ext cx="2236492" cy="170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736636" y="2513856"/>
            <a:ext cx="97059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上完最后一节课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送走了学生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李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关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了</a:t>
            </a:r>
            <a:endParaRPr lang="zh-CN" altLang="zh-CN" sz="3600" dirty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9858" y="4334903"/>
            <a:ext cx="104711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教室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就去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公交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刷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两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钱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472" y="3494215"/>
            <a:ext cx="1194461" cy="170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338" y="3603667"/>
            <a:ext cx="2297098" cy="169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102" y="3570324"/>
            <a:ext cx="1210135" cy="1744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58" y="5011338"/>
            <a:ext cx="1150515" cy="173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900373" y="5894437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公共汽车回家了。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061966"/>
              </p:ext>
            </p:extLst>
          </p:nvPr>
        </p:nvGraphicFramePr>
        <p:xfrm>
          <a:off x="8168100" y="2608489"/>
          <a:ext cx="208178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40891"/>
                <a:gridCol w="1040891"/>
              </a:tblGrid>
              <a:tr h="4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老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2360895" y="419640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灯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902442"/>
              </p:ext>
            </p:extLst>
          </p:nvPr>
        </p:nvGraphicFramePr>
        <p:xfrm>
          <a:off x="5698250" y="4314432"/>
          <a:ext cx="212894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64470"/>
                <a:gridCol w="1064470"/>
              </a:tblGrid>
              <a:tr h="4977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9283587" y="427885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元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4755" y="570767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坐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760" y="841079"/>
            <a:ext cx="5262979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二、选字或选读音填空。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130" y="1612593"/>
            <a:ext cx="1073173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气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汽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600" dirty="0" smtClean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zh-CN" altLang="en-US" sz="3600" dirty="0">
                <a:latin typeface="Calibri"/>
                <a:ea typeface="方正楷体_GBK"/>
                <a:cs typeface="Times New Roman"/>
              </a:rPr>
              <a:t>太热了，我想喝一瓶</a:t>
            </a:r>
            <a:r>
              <a:rPr lang="en-US" altLang="zh-CN" sz="3600" dirty="0" smtClean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zh-CN" altLang="en-US" sz="3600" dirty="0">
                <a:latin typeface="Calibri"/>
                <a:ea typeface="方正楷体_GBK"/>
                <a:cs typeface="Times New Roman"/>
              </a:rPr>
              <a:t>水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己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已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妹妹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经学会自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整理房间了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              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bēi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bèi</a:t>
            </a:r>
            <a:endParaRPr lang="en-US" altLang="zh-CN" sz="3600" dirty="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他背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着一个大大的背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包去旅行。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2157179" y="2627662"/>
            <a:ext cx="64876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气                          汽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83" y="42983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85521" y="42648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38338" y="5901787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bēi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06056" y="5906259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bèi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41079"/>
            <a:ext cx="1088833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谜语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二儿子。谜底是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该字组词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有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己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已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是两兄弟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是哥哥口全开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是弟弟口半开。它们的读音分别是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A46AA6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18333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7003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元旦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0299" y="27003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51490" y="34586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43089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37226" y="4308927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jǐ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1817" y="51559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yǐ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72105"/>
            <a:ext cx="107015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四、填上合适的动词。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着脸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个身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口气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手表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着头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个脸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早饭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哈欠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3540" y="19339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0395" y="19339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18575" y="18678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0578" y="27135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0395" y="27273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18574" y="27135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3540" y="35617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56580" y="34947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693" y="1596940"/>
            <a:ext cx="10684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读课内文段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到了学校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已经上课了。元元红着脸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低着头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坐到了自己的座位上。李老师看了看手表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元元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今天你迟到了二十分钟。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元元非常后悔。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4992" y="934994"/>
            <a:ext cx="108273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选文共有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段写元元非常后悔。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pc="-15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pc="-15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元元迟到了</a:t>
            </a:r>
            <a:r>
              <a:rPr lang="en-US" altLang="zh-CN" sz="3600" spc="-15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他有怎样的表现</a:t>
            </a:r>
            <a:r>
              <a:rPr lang="en-US" altLang="zh-CN" sz="3600" spc="-15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pc="-150" dirty="0" smtClean="0">
                <a:latin typeface="NEU-BZ"/>
                <a:ea typeface="方正楷体_GBK"/>
                <a:cs typeface="Times New Roman"/>
              </a:rPr>
              <a:t>“——”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在文中画出来。</a:t>
            </a:r>
            <a:endParaRPr lang="zh-CN" altLang="zh-CN" sz="3600" spc="-15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70009" y="113660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7681" y="1136606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3306" y="3751625"/>
            <a:ext cx="9887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元元红着脸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低着头</a:t>
            </a:r>
            <a:r>
              <a:rPr lang="en-US" altLang="zh-CN" sz="3600" u="sng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坐到了自己的座位上。</a:t>
            </a:r>
            <a:endParaRPr lang="zh-CN" altLang="en-US" u="sng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24697"/>
            <a:ext cx="108532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元元多睡了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分钟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最后迟到了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分钟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我想对元元说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元元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cs typeface="Times New Roman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509263" y="10853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19284" y="10730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4964" y="1801860"/>
            <a:ext cx="46799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你以后不要贪睡了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213</Words>
  <Application>Microsoft Office PowerPoint</Application>
  <PresentationFormat>自定义</PresentationFormat>
  <Paragraphs>82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宋体</vt:lpstr>
      <vt:lpstr>NEU-BZ</vt:lpstr>
      <vt:lpstr>方正黑体_GBK</vt:lpstr>
      <vt:lpstr>微软雅黑</vt:lpstr>
      <vt:lpstr>方正仿宋_GBK</vt:lpstr>
      <vt:lpstr>方正大标宋_GBK</vt:lpstr>
      <vt:lpstr>汉仪雅酷黑 95W</vt:lpstr>
      <vt:lpstr>方正楷体_GBK</vt:lpstr>
      <vt:lpstr>Calibri</vt:lpstr>
      <vt:lpstr>方正大标宋简体</vt:lpstr>
      <vt:lpstr>NEU-XT</vt:lpstr>
      <vt:lpstr>方正小标宋_GBK</vt:lpstr>
      <vt:lpstr>Wingdings</vt:lpstr>
      <vt:lpstr>方正隶变_GBK</vt:lpstr>
      <vt:lpstr>Times New Roman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2026-03-28T08:51:43Z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