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10" r:id="rId7"/>
    <p:sldId id="427" r:id="rId8"/>
  </p:sldIdLst>
  <p:sldSz cx="12192000" cy="6858000"/>
  <p:notesSz cx="6858000" cy="9144000"/>
  <p:embeddedFontLst>
    <p:embeddedFont>
      <p:font typeface="方正大标宋_GBK" panose="03000509000000000000" pitchFamily="65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楷体_GBK" panose="03000509000000000000" pitchFamily="65" charset="-122"/>
      <p:regular r:id="rId14"/>
    </p:embeddedFont>
    <p:embeddedFont>
      <p:font typeface="方正大标宋简体" panose="02010600030101010101" charset="-122"/>
      <p:regular r:id="rId15"/>
    </p:embeddedFont>
    <p:embeddedFont>
      <p:font typeface="方正小标宋_GBK" panose="03000509000000000000" pitchFamily="65" charset="-122"/>
      <p:regular r:id="rId16"/>
    </p:embeddedFont>
    <p:embeddedFont>
      <p:font typeface="方正仿宋_GBK" panose="03000509000000000000" pitchFamily="65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  <p:embeddedFont>
      <p:font typeface="方正隶变_GBK" panose="03000509000000000000" pitchFamily="65" charset="-122"/>
      <p:regular r:id="rId20"/>
    </p:embeddedFont>
    <p:embeddedFont>
      <p:font typeface="NEU-BZ" panose="02010600010101010101" pitchFamily="2" charset="-122"/>
      <p:regular r:id="rId21"/>
      <p:bold r:id="rId22"/>
      <p:italic r:id="rId23"/>
      <p:boldItalic r:id="rId24"/>
    </p:embeddedFont>
    <p:embeddedFont>
      <p:font typeface="方正黑体_GBK" panose="03000509000000000000" pitchFamily="65" charset="-122"/>
      <p:regular r:id="rId25"/>
    </p:embeddedFont>
    <p:embeddedFont>
      <p:font typeface="NEU-HZ" panose="02010600010101010101" pitchFamily="2" charset="-122"/>
      <p:regular r:id="rId26"/>
      <p:italic r:id="rId27"/>
    </p:embeddedFont>
    <p:embeddedFont>
      <p:font typeface="方正书宋_GBK" panose="03000509000000000000" pitchFamily="65" charset="-122"/>
      <p:regular r:id="rId28"/>
    </p:embeddedFont>
    <p:embeddedFont>
      <p:font typeface="Cambria Math" panose="02040503050406030204" pitchFamily="18" charset="0"/>
      <p:regular r:id="rId29"/>
    </p:embeddedFont>
    <p:embeddedFont>
      <p:font typeface="华文宋体" panose="02010600030101010101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53 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动物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王国开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大会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C00D2CE-8850-4A15-83B9-211820172215}"/>
              </a:ext>
            </a:extLst>
          </p:cNvPr>
          <p:cNvSpPr/>
          <p:nvPr/>
        </p:nvSpPr>
        <p:spPr>
          <a:xfrm>
            <a:off x="454157" y="821342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CFA68F9-1410-4192-9A66-BC762D0B332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6794"/>
          <a:stretch/>
        </p:blipFill>
        <p:spPr>
          <a:xfrm>
            <a:off x="547518" y="1809072"/>
            <a:ext cx="7837357" cy="1831962"/>
          </a:xfrm>
          <a:prstGeom prst="rect">
            <a:avLst/>
          </a:prstGeom>
        </p:spPr>
      </p:pic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4FC4025B-9705-482C-B2E2-003D64FA24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587062"/>
              </p:ext>
            </p:extLst>
          </p:nvPr>
        </p:nvGraphicFramePr>
        <p:xfrm>
          <a:off x="641062" y="2526182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打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点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6B205484-35D9-4768-9949-E8EFAFD887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759729"/>
              </p:ext>
            </p:extLst>
          </p:nvPr>
        </p:nvGraphicFramePr>
        <p:xfrm>
          <a:off x="3412252" y="2527252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听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到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11849ADF-667C-4E2C-A7BB-BBE4F51B25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341535"/>
              </p:ext>
            </p:extLst>
          </p:nvPr>
        </p:nvGraphicFramePr>
        <p:xfrm>
          <a:off x="6192494" y="2526182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都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是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72955" y="1843577"/>
            <a:ext cx="2282592" cy="1795814"/>
          </a:xfrm>
          <a:prstGeom prst="rect">
            <a:avLst/>
          </a:prstGeom>
        </p:spPr>
      </p:pic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xmlns="" id="{E4D152B7-9A3F-47C2-800B-1A4305959F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006599"/>
              </p:ext>
            </p:extLst>
          </p:nvPr>
        </p:nvGraphicFramePr>
        <p:xfrm>
          <a:off x="8793738" y="2526181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 smtClean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竹</a:t>
                      </a: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林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18B8D69-24CC-468B-BC15-FDD7D1403A79}"/>
              </a:ext>
            </a:extLst>
          </p:cNvPr>
          <p:cNvSpPr/>
          <p:nvPr/>
        </p:nvSpPr>
        <p:spPr>
          <a:xfrm>
            <a:off x="505460" y="841079"/>
            <a:ext cx="11181080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二、组词</a:t>
            </a:r>
            <a:r>
              <a:rPr lang="zh-CN" altLang="zh-CN" sz="36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760" y="2169845"/>
            <a:ext cx="10864155" cy="1822329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460028" y="227667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听话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1460028" y="326827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折纸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4065283" y="227812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因为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4087238" y="324996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国王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6670538" y="2279929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白天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6670538" y="324996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百万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矩形 23"/>
              <p:cNvSpPr/>
              <p:nvPr/>
            </p:nvSpPr>
            <p:spPr>
              <a:xfrm>
                <a:off x="9963027" y="2271302"/>
                <a:ext cx="123623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m:t>哎呀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24" name="矩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63027" y="2271302"/>
                <a:ext cx="1236236" cy="646331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矩形 24"/>
              <p:cNvSpPr/>
              <p:nvPr/>
            </p:nvSpPr>
            <p:spPr>
              <a:xfrm>
                <a:off x="9963027" y="3208229"/>
                <a:ext cx="123623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m:t>好呀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25" name="矩形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63027" y="3208229"/>
                <a:ext cx="1236236" cy="646331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CE647BE-A889-4BDA-9A3B-7ACB1F75C4F0}"/>
              </a:ext>
            </a:extLst>
          </p:cNvPr>
          <p:cNvSpPr/>
          <p:nvPr/>
        </p:nvSpPr>
        <p:spPr>
          <a:xfrm>
            <a:off x="505460" y="873982"/>
            <a:ext cx="2954655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三、连一连。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807294"/>
            <a:ext cx="10651772" cy="3629292"/>
          </a:xfrm>
          <a:prstGeom prst="rect">
            <a:avLst/>
          </a:prstGeom>
        </p:spPr>
      </p:pic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376293" y="2296216"/>
            <a:ext cx="1678122" cy="183583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100247" y="3217653"/>
            <a:ext cx="1954168" cy="188061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2620131" y="2277346"/>
            <a:ext cx="1373899" cy="188642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2392680" y="3214134"/>
            <a:ext cx="1661735" cy="183935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8820224" y="2313015"/>
            <a:ext cx="1660870" cy="274047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8783420" y="3220560"/>
            <a:ext cx="1697674" cy="5573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8717857" y="2277346"/>
            <a:ext cx="1763237" cy="190652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8156741" y="4132053"/>
            <a:ext cx="2361157" cy="91017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DC0E0D7-9C84-4AD7-A6C9-4C46EDE6989A}"/>
              </a:ext>
            </a:extLst>
          </p:cNvPr>
          <p:cNvSpPr/>
          <p:nvPr/>
        </p:nvSpPr>
        <p:spPr>
          <a:xfrm>
            <a:off x="505459" y="861094"/>
            <a:ext cx="11006455" cy="3330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四、照样子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写句子。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600" dirty="0">
                <a:latin typeface="方正书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大会开不起来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因为你没告诉大家时间和地点。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因为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C0DA0DF-9BB3-4B58-859E-DDE6C30557A4}"/>
              </a:ext>
            </a:extLst>
          </p:cNvPr>
          <p:cNvSpPr/>
          <p:nvPr/>
        </p:nvSpPr>
        <p:spPr>
          <a:xfrm>
            <a:off x="1259899" y="2638001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小明今天不来上课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55FEC21-02C7-4544-A9EF-016498819870}"/>
              </a:ext>
            </a:extLst>
          </p:cNvPr>
          <p:cNvSpPr/>
          <p:nvPr/>
        </p:nvSpPr>
        <p:spPr>
          <a:xfrm>
            <a:off x="6737183" y="2692320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他生病了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F57DCD4-EFCA-4876-95B7-20BC87D3B6B5}"/>
              </a:ext>
            </a:extLst>
          </p:cNvPr>
          <p:cNvCxnSpPr>
            <a:cxnSpLocks/>
          </p:cNvCxnSpPr>
          <p:nvPr/>
        </p:nvCxnSpPr>
        <p:spPr>
          <a:xfrm flipH="1">
            <a:off x="6737184" y="3284332"/>
            <a:ext cx="3411751" cy="12821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81F5347-5C8B-4D06-BB5C-F3E7BCA8F32B}"/>
              </a:ext>
            </a:extLst>
          </p:cNvPr>
          <p:cNvSpPr txBox="1"/>
          <p:nvPr/>
        </p:nvSpPr>
        <p:spPr>
          <a:xfrm>
            <a:off x="3957972" y="2131085"/>
            <a:ext cx="149684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</a:t>
            </a:r>
            <a:r>
              <a:rPr lang="en-US" altLang="zh-CN" sz="30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   </a:t>
            </a:r>
            <a:endParaRPr lang="zh-CN" altLang="en-US" sz="30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DC0E0D7-9C84-4AD7-A6C9-4C46EDE6989A}"/>
              </a:ext>
            </a:extLst>
          </p:cNvPr>
          <p:cNvSpPr/>
          <p:nvPr/>
        </p:nvSpPr>
        <p:spPr>
          <a:xfrm>
            <a:off x="505459" y="861094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600" dirty="0">
                <a:latin typeface="方正书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动物王国开大会。</a:t>
            </a:r>
            <a:r>
              <a:rPr lang="en-US" altLang="zh-CN" sz="3600" dirty="0" smtClean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明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天上午八点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在森林广场</a:t>
            </a:r>
            <a:r>
              <a:rPr lang="en-US" altLang="zh-CN" sz="3600" dirty="0" smtClean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动物王国明天上午八点在森林广场开大会。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NEU-HZ" panose="02010600010101010101" pitchFamily="2" charset="-12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学校开运动会。　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明天上午九点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在操场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12E762AF-393B-4E58-BBF8-12CF964F21ED}"/>
              </a:ext>
            </a:extLst>
          </p:cNvPr>
          <p:cNvSpPr/>
          <p:nvPr/>
        </p:nvSpPr>
        <p:spPr>
          <a:xfrm>
            <a:off x="505459" y="4477295"/>
            <a:ext cx="10038350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学校明天上午九点在操场开运动会。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b="1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9184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202</Words>
  <Application>Microsoft Office PowerPoint</Application>
  <PresentationFormat>宽屏</PresentationFormat>
  <Paragraphs>49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方正大标宋_GBK</vt:lpstr>
      <vt:lpstr>Calibri</vt:lpstr>
      <vt:lpstr>方正楷体_GBK</vt:lpstr>
      <vt:lpstr>方正大标宋简体</vt:lpstr>
      <vt:lpstr>Arial</vt:lpstr>
      <vt:lpstr>方正小标宋_GBK</vt:lpstr>
      <vt:lpstr>Times New Roman</vt:lpstr>
      <vt:lpstr>方正仿宋_GBK</vt:lpstr>
      <vt:lpstr>微软雅黑</vt:lpstr>
      <vt:lpstr>方正隶变_GBK</vt:lpstr>
      <vt:lpstr>汉仪雅酷黑 95W</vt:lpstr>
      <vt:lpstr>NEU-BZ</vt:lpstr>
      <vt:lpstr>Wingdings</vt:lpstr>
      <vt:lpstr>方正黑体_GBK</vt:lpstr>
      <vt:lpstr>NEU-HZ</vt:lpstr>
      <vt:lpstr>方正书宋_GBK</vt:lpstr>
      <vt:lpstr>Cambria Math</vt:lpstr>
      <vt:lpstr>华文宋体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261</cp:revision>
  <dcterms:created xsi:type="dcterms:W3CDTF">2019-06-19T02:08:00Z</dcterms:created>
  <dcterms:modified xsi:type="dcterms:W3CDTF">2026-03-26T02:09:38Z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