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楷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隶变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黑体_GBK" panose="03000509000000000000" pitchFamily="65" charset="-122"/>
      <p:regular r:id="rId25"/>
    </p:embeddedFont>
    <p:embeddedFont>
      <p:font typeface="NEU-HZ" panose="02010600010101010101" pitchFamily="2" charset="-122"/>
      <p:regular r:id="rId26"/>
      <p: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57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语文园地七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C00E41C-5683-453C-9AFA-BE153E1CC3F3}"/>
              </a:ext>
            </a:extLst>
          </p:cNvPr>
          <p:cNvSpPr/>
          <p:nvPr/>
        </p:nvSpPr>
        <p:spPr>
          <a:xfrm>
            <a:off x="606581" y="861095"/>
            <a:ext cx="1031189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一、按要求分一分。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en-US" sz="36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席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包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房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句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司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左上包围的字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右上包围的字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4761CE4-B4D9-4B7C-89AB-2690F11A8C2A}"/>
              </a:ext>
            </a:extLst>
          </p:cNvPr>
          <p:cNvSpPr/>
          <p:nvPr/>
        </p:nvSpPr>
        <p:spPr>
          <a:xfrm>
            <a:off x="4342386" y="333217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D8F39BA-9E25-4F3E-8E7B-5A94615EC4C6}"/>
              </a:ext>
            </a:extLst>
          </p:cNvPr>
          <p:cNvSpPr/>
          <p:nvPr/>
        </p:nvSpPr>
        <p:spPr>
          <a:xfrm>
            <a:off x="6279828" y="33079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8DC23E-F555-4B3F-BDCC-082B1A69FB68}"/>
              </a:ext>
            </a:extLst>
          </p:cNvPr>
          <p:cNvSpPr/>
          <p:nvPr/>
        </p:nvSpPr>
        <p:spPr>
          <a:xfrm>
            <a:off x="8401356" y="33321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9E8100F-2BCB-4969-B331-A1C31A2E7E76}"/>
              </a:ext>
            </a:extLst>
          </p:cNvPr>
          <p:cNvSpPr/>
          <p:nvPr/>
        </p:nvSpPr>
        <p:spPr>
          <a:xfrm>
            <a:off x="4342386" y="44608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FF9BC4A-294E-4515-B972-E493229DB4D7}"/>
              </a:ext>
            </a:extLst>
          </p:cNvPr>
          <p:cNvSpPr/>
          <p:nvPr/>
        </p:nvSpPr>
        <p:spPr>
          <a:xfrm>
            <a:off x="6433737" y="44367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D3C7699-870A-4892-956C-5D49EF1D2D2E}"/>
              </a:ext>
            </a:extLst>
          </p:cNvPr>
          <p:cNvSpPr/>
          <p:nvPr/>
        </p:nvSpPr>
        <p:spPr>
          <a:xfrm>
            <a:off x="8525088" y="44276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406799F-EFD4-4ECC-87FF-06420B6ACDD3}"/>
              </a:ext>
            </a:extLst>
          </p:cNvPr>
          <p:cNvSpPr/>
          <p:nvPr/>
        </p:nvSpPr>
        <p:spPr>
          <a:xfrm>
            <a:off x="505460" y="861095"/>
            <a:ext cx="11218778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蜘蛛、蜻蜓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都带有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旁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有关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我知道这样的词语还有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猫、猴、狮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都带有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旁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有关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我知道带这样偏旁的字还有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眼、盯、睛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都带有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旁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有关。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F494F66-65DA-4F95-9F5F-216670AC1EDC}"/>
              </a:ext>
            </a:extLst>
          </p:cNvPr>
          <p:cNvSpPr/>
          <p:nvPr/>
        </p:nvSpPr>
        <p:spPr>
          <a:xfrm>
            <a:off x="5573658" y="18383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70FA7B6-17C4-4AE4-AE5C-A06C3AB62014}"/>
              </a:ext>
            </a:extLst>
          </p:cNvPr>
          <p:cNvSpPr/>
          <p:nvPr/>
        </p:nvSpPr>
        <p:spPr>
          <a:xfrm>
            <a:off x="8221828" y="183834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昆虫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3333970-FD2A-4CCE-BB8B-6A01BACDD547}"/>
              </a:ext>
            </a:extLst>
          </p:cNvPr>
          <p:cNvSpPr/>
          <p:nvPr/>
        </p:nvSpPr>
        <p:spPr>
          <a:xfrm>
            <a:off x="5342825" y="26554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蚂蚁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CB81805-19D1-4CC1-90BD-2DBA2B1018DC}"/>
              </a:ext>
            </a:extLst>
          </p:cNvPr>
          <p:cNvSpPr/>
          <p:nvPr/>
        </p:nvSpPr>
        <p:spPr>
          <a:xfrm>
            <a:off x="5431820" y="35165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3D0A72A-90A6-43FB-89CE-DABF9F702197}"/>
              </a:ext>
            </a:extLst>
          </p:cNvPr>
          <p:cNvSpPr/>
          <p:nvPr/>
        </p:nvSpPr>
        <p:spPr>
          <a:xfrm>
            <a:off x="7793198" y="35062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兽类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70BC5DB-B9C1-4C82-9DF2-29E120D096EA}"/>
              </a:ext>
            </a:extLst>
          </p:cNvPr>
          <p:cNvSpPr/>
          <p:nvPr/>
        </p:nvSpPr>
        <p:spPr>
          <a:xfrm>
            <a:off x="5896823" y="42790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狐狸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344BA0C-DC1C-4741-90E8-76A4898E8431}"/>
              </a:ext>
            </a:extLst>
          </p:cNvPr>
          <p:cNvSpPr/>
          <p:nvPr/>
        </p:nvSpPr>
        <p:spPr>
          <a:xfrm>
            <a:off x="5528649" y="51401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532ABD3-E0C3-4ACA-AD0E-03250B472119}"/>
              </a:ext>
            </a:extLst>
          </p:cNvPr>
          <p:cNvSpPr/>
          <p:nvPr/>
        </p:nvSpPr>
        <p:spPr>
          <a:xfrm>
            <a:off x="8221828" y="512981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眼睛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61094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三、从下面的词语中选几个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展开想象写一句话。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跑步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跳绳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阳光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捉迷藏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校园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笑</a:t>
            </a:r>
            <a:r>
              <a:rPr lang="zh-CN" altLang="zh-CN" sz="36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容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3849" y="2915728"/>
            <a:ext cx="10644996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阳光下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我们在校园里跑步、跳绳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脸上带着幸福的笑容。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63F2299-1AFF-49AE-B375-8483B754E76D}"/>
              </a:ext>
            </a:extLst>
          </p:cNvPr>
          <p:cNvSpPr/>
          <p:nvPr/>
        </p:nvSpPr>
        <p:spPr>
          <a:xfrm>
            <a:off x="412684" y="946684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四、读一读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23" y="1807778"/>
            <a:ext cx="10770840" cy="37185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621102" y="861094"/>
            <a:ext cx="1072263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地点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参加人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参加六一儿童节文艺表演的同学</a:t>
            </a:r>
          </a:p>
          <a:p>
            <a:pPr>
              <a:lnSpc>
                <a:spcPct val="300000"/>
              </a:lnSpc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事情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2231472" y="1576831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明天下午五点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14755" y="157683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大礼堂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28843" y="484837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节目彩排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223</Words>
  <Application>Microsoft Office PowerPoint</Application>
  <PresentationFormat>宽屏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方正大标宋_GBK</vt:lpstr>
      <vt:lpstr>Calibri</vt:lpstr>
      <vt:lpstr>方正楷体_GBK</vt:lpstr>
      <vt:lpstr>方正大标宋简体</vt:lpstr>
      <vt:lpstr>Arial</vt:lpstr>
      <vt:lpstr>方正小标宋_GBK</vt:lpstr>
      <vt:lpstr>Times New Roman</vt:lpstr>
      <vt:lpstr>方正仿宋_GBK</vt:lpstr>
      <vt:lpstr>微软雅黑</vt:lpstr>
      <vt:lpstr>方正隶变_GBK</vt:lpstr>
      <vt:lpstr>汉仪雅酷黑 95W</vt:lpstr>
      <vt:lpstr>NEU-BZ</vt:lpstr>
      <vt:lpstr>Wingdings</vt:lpstr>
      <vt:lpstr>方正黑体_GBK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265</cp:revision>
  <dcterms:created xsi:type="dcterms:W3CDTF">2019-06-19T02:08:00Z</dcterms:created>
  <dcterms:modified xsi:type="dcterms:W3CDTF">2026-03-26T02:43:27Z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