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31" r:id="rId9"/>
    <p:sldId id="525" r:id="rId10"/>
    <p:sldId id="498" r:id="rId11"/>
    <p:sldId id="526" r:id="rId12"/>
    <p:sldId id="530" r:id="rId13"/>
    <p:sldId id="532" r:id="rId14"/>
    <p:sldId id="427" r:id="rId15"/>
  </p:sldIdLst>
  <p:sldSz cx="12192000" cy="6858000"/>
  <p:notesSz cx="6858000" cy="9144000"/>
  <p:embeddedFontLst>
    <p:embeddedFont>
      <p:font typeface="方正仿宋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隶变_GBK" charset="-122"/>
      <p:regular r:id="rId21"/>
    </p:embeddedFont>
    <p:embeddedFont>
      <p:font typeface="方正小标宋_GBK" pitchFamily="65" charset="-122"/>
      <p:regular r:id="rId22"/>
    </p:embeddedFont>
    <p:embeddedFont>
      <p:font typeface="方正楷体_GBK" pitchFamily="65" charset="-122"/>
      <p:regular r:id="rId23"/>
    </p:embeddedFont>
    <p:embeddedFont>
      <p:font typeface="方正书宋_GBK" pitchFamily="65" charset="-122"/>
      <p:regular r:id="rId24"/>
    </p:embeddedFont>
    <p:embeddedFont>
      <p:font typeface="方正大标宋_GBK" charset="-122"/>
      <p:regular r:id="rId25"/>
    </p:embeddedFont>
    <p:embeddedFont>
      <p:font typeface="华文宋体" pitchFamily="2" charset="-122"/>
      <p:regular r:id="rId26"/>
    </p:embeddedFont>
    <p:embeddedFont>
      <p:font typeface="方正大标宋简体" charset="-122"/>
      <p:regular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NEU-XT" pitchFamily="18" charset="-122"/>
      <p:regular r:id="rId32"/>
    </p:embeddedFont>
    <p:embeddedFont>
      <p:font typeface="方正黑体_GBK" pitchFamily="65" charset="-122"/>
      <p:regular r:id="rId33"/>
    </p:embeddedFont>
    <p:embeddedFont>
      <p:font typeface="微软雅黑" pitchFamily="34" charset="-122"/>
      <p:regular r:id="rId34"/>
      <p:bold r:id="rId35"/>
    </p:embeddedFont>
    <p:embeddedFont>
      <p:font typeface="NEU-HZ" pitchFamily="2" charset="-122"/>
      <p:regular r:id="rId36"/>
      <p: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49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2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17  </a:t>
            </a: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小猴子下山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246" y="1614815"/>
            <a:ext cx="1070155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阅读短文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小狗学艺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一天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小狗正在森林中散步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突然看见一匹飞奔而来的小马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就向小马学跑步。小马说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每天凌晨起床跑步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无论春夏秋冬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都要坚持。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小狗心想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那要累死我呀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算了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不学了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5" y="882001"/>
            <a:ext cx="1093867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夏天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小狗热得直吐舌头。忽然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小狗看见小鸭子悠然自得地在漂流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就向小鸭子学漂流。小鸭子告诉他漂流的方法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小狗刚躺在水里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就呛了一口水。小狗心想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这是要淹死我吗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还是不要学了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于是他低着头又走了。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秋天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小狗去请教小猫学钓鱼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失败了。冬天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小狗去请教小兔子怎么跳高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还是没学会。就这样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一年过去了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小狗什么也没有学会。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76543"/>
            <a:ext cx="10930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短文共有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主要写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小狗分别向谁学习什么本领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6326" y="1032401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42656" y="102792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小狗学艺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60" y="2859469"/>
            <a:ext cx="10930280" cy="2394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14808" y="3599649"/>
            <a:ext cx="2449192" cy="106125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270000" y="3597404"/>
            <a:ext cx="3151508" cy="106349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774308" y="3546074"/>
            <a:ext cx="2982592" cy="11148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7607300" y="3546074"/>
            <a:ext cx="3253108" cy="11148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6" cy="835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为什么一年过去了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小狗什么也没有学会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471" y="1809701"/>
            <a:ext cx="105034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因为小狗怕苦怕累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做事三心二意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不能坚持下去。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2366044"/>
            <a:ext cx="10706100" cy="835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你喜欢文中的小狗吗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你想对它说什么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8492" y="3429000"/>
            <a:ext cx="10915016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不喜欢。我想对它说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小狗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无论做什么事都要专心致志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不怕困难才能成功。</a:t>
            </a:r>
            <a:r>
              <a:rPr lang="en-US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6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498384"/>
            <a:ext cx="106004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——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给加点字选择正确的读音。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结实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jiē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jié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捧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běng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pěng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摘下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zhāi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zāi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追赶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zhuī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zhiū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扛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gōng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káng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扔下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rēng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yēng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4825" y="28022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77991" y="27760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3455" y="359818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39539" y="361636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1907" y="44371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47928" y="446717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774272" y="3140983"/>
            <a:ext cx="63559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112224" y="3166135"/>
            <a:ext cx="989831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819871" y="3984808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600056" y="4005064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215680" y="4835604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591667" y="4793659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753" y="920584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982" y="1910732"/>
            <a:ext cx="10218933" cy="2012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53" y="3978298"/>
            <a:ext cx="7697476" cy="1907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159209" y="274088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兔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88491" y="275545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着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13015" y="277223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瓜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80420" y="278062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进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66958" y="472918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往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725537"/>
              </p:ext>
            </p:extLst>
          </p:nvPr>
        </p:nvGraphicFramePr>
        <p:xfrm>
          <a:off x="5527032" y="4805385"/>
          <a:ext cx="232506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162531"/>
                <a:gridCol w="1162531"/>
              </a:tblGrid>
              <a:tr h="688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387798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三、多音字组词。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51" y="1908394"/>
            <a:ext cx="9271000" cy="214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62" y="4426418"/>
            <a:ext cx="8847753" cy="1856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2801102" y="219571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结巴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11624" y="335699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结果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24192" y="213285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兴奋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24192" y="335699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高兴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39616" y="450912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看着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43672" y="558924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着急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48128" y="450912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走了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43079" y="558291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了解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90" y="867278"/>
            <a:ext cx="9546203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四、按小猴子下山的经过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给下面的图片排序。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7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16255" y="1979597"/>
            <a:ext cx="10959518" cy="23323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45959" y="324433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NEU-HZ"/>
                <a:ea typeface="方正楷体_GBK"/>
                <a:cs typeface="Times New Roman"/>
              </a:rPr>
              <a:t>1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269710" y="378123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</a:t>
            </a:r>
            <a:endParaRPr lang="zh-CN" altLang="en-US" sz="36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1464" y="37890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endParaRPr lang="zh-CN" altLang="en-US" sz="36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88488" y="37890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 sz="36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5720" y="37890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23992" y="37890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5</a:t>
            </a:r>
            <a:endParaRPr lang="zh-CN" altLang="en-US" sz="36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7575" y="833382"/>
            <a:ext cx="1076866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五、看图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选动词填空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再选择其中一个动词写一句话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扔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摘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捧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抱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掰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扛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山坡上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小熊在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玉米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小猴子在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桃子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小猪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一个大西瓜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大家都忙着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干活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儿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只有小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兔子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一个胡萝卜睡着了。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我选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写话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25890" y="33778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61539" y="34648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8450" y="42932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88107" y="51278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73280" y="59105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1273" y="5777262"/>
            <a:ext cx="44541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我喜欢让妈妈抱抱我。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image183.jpeg"/>
          <p:cNvPicPr/>
          <p:nvPr/>
        </p:nvPicPr>
        <p:blipFill rotWithShape="1">
          <a:blip r:embed="rId5"/>
          <a:srcRect l="9742"/>
          <a:stretch/>
        </p:blipFill>
        <p:spPr>
          <a:xfrm>
            <a:off x="8848286" y="4111202"/>
            <a:ext cx="2663629" cy="23141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72370"/>
            <a:ext cx="107518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一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块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玉米地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 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桃树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西瓜地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小兔子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又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大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又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的桃子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的树木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的小河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6705" y="26728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0804" y="27148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44037" y="26728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93940" y="34862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97558" y="34862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8271" y="43332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73017" y="43214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5546450-5B17-4DF2-A93A-2E6CF1C32056}"/>
              </a:ext>
            </a:extLst>
          </p:cNvPr>
          <p:cNvSpPr/>
          <p:nvPr/>
        </p:nvSpPr>
        <p:spPr>
          <a:xfrm>
            <a:off x="425513" y="841079"/>
            <a:ext cx="1146168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七、根据课文内容填序号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再完成练习。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.①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摘桃子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掰玉米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扔西瓜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摘西瓜</a:t>
            </a: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F7C730D-391B-4F38-AAC4-2DB36ABBD1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513" y="2670772"/>
            <a:ext cx="11170624" cy="184842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7746E7F-E414-483C-B735-770AD8D6D160}"/>
              </a:ext>
            </a:extLst>
          </p:cNvPr>
          <p:cNvSpPr/>
          <p:nvPr/>
        </p:nvSpPr>
        <p:spPr>
          <a:xfrm>
            <a:off x="2410611" y="3927184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C81F4AC-4E6E-4636-9535-A0D86EC4B08E}"/>
              </a:ext>
            </a:extLst>
          </p:cNvPr>
          <p:cNvSpPr/>
          <p:nvPr/>
        </p:nvSpPr>
        <p:spPr>
          <a:xfrm>
            <a:off x="4242798" y="39271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2134768-05F5-4525-B6D9-13F7C30FB370}"/>
              </a:ext>
            </a:extLst>
          </p:cNvPr>
          <p:cNvSpPr/>
          <p:nvPr/>
        </p:nvSpPr>
        <p:spPr>
          <a:xfrm>
            <a:off x="6316042" y="39271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CA0B189-F45C-4127-8F2C-34C232645F99}"/>
              </a:ext>
            </a:extLst>
          </p:cNvPr>
          <p:cNvSpPr/>
          <p:nvPr/>
        </p:nvSpPr>
        <p:spPr>
          <a:xfrm>
            <a:off x="8910217" y="34018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77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937199"/>
            <a:ext cx="1067638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八、照样子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小猴子什么也没得到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只好空着手回家去。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只好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0384" y="2706394"/>
            <a:ext cx="48809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我们的车子坏了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81213" y="268603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走路回家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414887" y="2225798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446</Words>
  <Application>Microsoft Office PowerPoint</Application>
  <PresentationFormat>自定义</PresentationFormat>
  <Paragraphs>116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Arial</vt:lpstr>
      <vt:lpstr>宋体</vt:lpstr>
      <vt:lpstr>方正仿宋_GBK</vt:lpstr>
      <vt:lpstr>Calibri</vt:lpstr>
      <vt:lpstr>方正隶变_GBK</vt:lpstr>
      <vt:lpstr>方正小标宋_GBK</vt:lpstr>
      <vt:lpstr>Wingdings</vt:lpstr>
      <vt:lpstr>方正楷体_GBK</vt:lpstr>
      <vt:lpstr>Times New Roman</vt:lpstr>
      <vt:lpstr>方正书宋_GBK</vt:lpstr>
      <vt:lpstr>方正大标宋_GBK</vt:lpstr>
      <vt:lpstr>华文宋体</vt:lpstr>
      <vt:lpstr>方正大标宋简体</vt:lpstr>
      <vt:lpstr>NEU-BZ</vt:lpstr>
      <vt:lpstr>汉仪雅酷黑 95W</vt:lpstr>
      <vt:lpstr>NEU-XT</vt:lpstr>
      <vt:lpstr>方正黑体_GBK</vt:lpstr>
      <vt:lpstr>微软雅黑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257</cp:revision>
  <dcterms:created xsi:type="dcterms:W3CDTF">2019-06-19T02:08:00Z</dcterms:created>
  <dcterms:modified xsi:type="dcterms:W3CDTF">2026-03-30T00:22:53Z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