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498" r:id="rId10"/>
    <p:sldId id="525" r:id="rId11"/>
    <p:sldId id="526" r:id="rId12"/>
    <p:sldId id="427" r:id="rId13"/>
  </p:sldIdLst>
  <p:sldSz cx="12192000" cy="6858000"/>
  <p:notesSz cx="6858000" cy="9144000"/>
  <p:embeddedFontLst>
    <p:embeddedFont>
      <p:font typeface="方正大标宋简体" charset="-122"/>
      <p:regular r:id="rId14"/>
    </p:embeddedFont>
    <p:embeddedFont>
      <p:font typeface="方正隶变_GBK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方正大标宋_GBK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NEU-XT" pitchFamily="18" charset="-122"/>
      <p:regular r:id="rId28"/>
    </p:embeddedFont>
    <p:embeddedFont>
      <p:font typeface="方正楷体_GBK" pitchFamily="65" charset="-122"/>
      <p:regular r:id="rId29"/>
    </p:embeddedFont>
    <p:embeddedFont>
      <p:font typeface="方正仿宋_GBK" pitchFamily="65" charset="-122"/>
      <p:regular r:id="rId30"/>
    </p:embeddedFont>
    <p:embeddedFont>
      <p:font typeface="方正黑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方正小标宋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对今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7" y="867992"/>
            <a:ext cx="108357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从儿歌中找出六对反义词写下来。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9046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1276" y="18330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83615" y="19046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危险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82661" y="19046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4" y="2698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1276" y="2698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91555" y="26982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33029" y="27205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4887" y="36170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1276" y="35283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49902" y="35466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讨厌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33029" y="35339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920421"/>
            <a:ext cx="107770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仿照上面的儿歌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试编下面的反义词儿歌。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你说男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我说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可以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对敌人。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你说上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我说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可以对黑夜。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467071" y="18899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8252" y="188991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朋友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3586" y="26803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04114" y="26848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88249"/>
            <a:ext cx="800411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给下列生字分类。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 smtClean="0">
                <a:latin typeface="方正黑体_GBK"/>
                <a:ea typeface="方正楷体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圆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杨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香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严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⑥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霜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22995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前鼻音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 dirty="0">
                <a:latin typeface="Calibri"/>
                <a:ea typeface="方正楷体_GBK"/>
                <a:cs typeface="Times New Roman"/>
              </a:rPr>
            </a:b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后鼻音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9864" y="43340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09864" y="512088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86109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111" y="1855714"/>
            <a:ext cx="2353547" cy="184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17658" y="2782669"/>
            <a:ext cx="7520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时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书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意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深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寒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157015"/>
              </p:ext>
            </p:extLst>
          </p:nvPr>
        </p:nvGraphicFramePr>
        <p:xfrm>
          <a:off x="1650500" y="2642531"/>
          <a:ext cx="221682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08413"/>
                <a:gridCol w="1108413"/>
              </a:tblGrid>
              <a:tr h="832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662" y="1866495"/>
            <a:ext cx="1293478" cy="183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50" y="1823813"/>
            <a:ext cx="1258613" cy="185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539" y="1782305"/>
            <a:ext cx="1275126" cy="194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14915" y="4664252"/>
            <a:ext cx="59170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窗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学子用心真。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28" y="3739763"/>
            <a:ext cx="1219463" cy="182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4725902" y="2628780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雪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6080" y="261523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对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94598" y="262878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语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5843" y="450897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细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41079"/>
            <a:ext cx="107602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三、联系生活实际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选择恰当的词语填空。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朝霞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夕阳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严寒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酷暑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早晨天边的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和傍晚的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都是红红的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真美啊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夏季的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和冬季的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都让人觉得很难熬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7315" y="26835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49416" y="26968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3004" y="43165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999" y="43301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1949" y="947235"/>
            <a:ext cx="81323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四、对一对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连一连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再选一选。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593566"/>
            <a:ext cx="3076004" cy="367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110" y="1593566"/>
            <a:ext cx="3843450" cy="3623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2617" y="5342080"/>
            <a:ext cx="881761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和风对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狂风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暴雨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细雨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787838" y="54067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2944" y="54194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72078" y="1963194"/>
            <a:ext cx="1862091" cy="30030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88723" y="1963194"/>
            <a:ext cx="1845446" cy="10443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72078" y="3007538"/>
            <a:ext cx="1862091" cy="10488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97046" y="4056419"/>
            <a:ext cx="1837123" cy="9512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697106" y="1963194"/>
            <a:ext cx="175060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658010" y="1963194"/>
            <a:ext cx="1789704" cy="10086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697106" y="3968078"/>
            <a:ext cx="175060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697106" y="3968078"/>
            <a:ext cx="1750608" cy="9982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12183"/>
            <a:ext cx="108867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严寒酷暑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鸟语花香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莺歌燕舞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和风细雨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3.jpeg"/>
          <p:cNvPicPr/>
          <p:nvPr/>
        </p:nvPicPr>
        <p:blipFill rotWithShape="1">
          <a:blip r:embed="rId5"/>
          <a:srcRect l="2358" r="2358" b="28274"/>
          <a:stretch/>
        </p:blipFill>
        <p:spPr>
          <a:xfrm>
            <a:off x="505460" y="2819358"/>
            <a:ext cx="10815109" cy="15093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4812" y="4502683"/>
            <a:ext cx="10588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              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)             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r>
              <a:rPr lang="en-US" altLang="zh-CN" sz="3600" dirty="0">
                <a:latin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           (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173539" y="4508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4093" y="45424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0240" y="45424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3774" y="45424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6134" y="861094"/>
            <a:ext cx="108022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六、根据课文对对子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朝霞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莺歌对燕舞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对子中的三个成语分别是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莺歌燕舞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组对子向我们展示了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季节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生机勃勃的景象。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40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2216" y="18846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0798" y="1888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5531" y="1888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85521" y="18935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0650" y="19055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04018" y="18846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2878" y="2737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3697" y="2737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7703" y="27254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10848" y="2737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2040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和风细雨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2432" y="430821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鸟语花香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55727" y="51647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246" y="884056"/>
            <a:ext cx="10625025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仔细观察下面的图画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仿照课文学对对子。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23670" y="1771267"/>
            <a:ext cx="6171334" cy="27355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1027" y="1925669"/>
            <a:ext cx="35960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黄莺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桃红</a:t>
            </a:r>
            <a:endParaRPr lang="en-US" altLang="zh-CN" sz="36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绿水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白云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741027" y="4506796"/>
            <a:ext cx="106763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对微风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青山对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柳绿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紫燕对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224394" y="46277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2356" y="46160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561" y="54918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2891" y="54918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3247" y="1596940"/>
            <a:ext cx="107099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做一做。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反义词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一对一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字数相等义相反。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我说弯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危险可以对安全。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说快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我说慢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光明可以对黑暗。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说正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我说反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讨厌可以对喜欢。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289</Words>
  <Application>Microsoft Office PowerPoint</Application>
  <PresentationFormat>自定义</PresentationFormat>
  <Paragraphs>120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汉仪雅酷黑 95W</vt:lpstr>
      <vt:lpstr>方正大标宋简体</vt:lpstr>
      <vt:lpstr>方正隶变_GBK</vt:lpstr>
      <vt:lpstr>Times New Roman</vt:lpstr>
      <vt:lpstr>Calibri</vt:lpstr>
      <vt:lpstr>方正书宋_GBK</vt:lpstr>
      <vt:lpstr>方正大标宋_GBK</vt:lpstr>
      <vt:lpstr>微软雅黑</vt:lpstr>
      <vt:lpstr>NEU-BZ</vt:lpstr>
      <vt:lpstr>NEU-XT</vt:lpstr>
      <vt:lpstr>方正楷体_GBK</vt:lpstr>
      <vt:lpstr>方正仿宋_GBK</vt:lpstr>
      <vt:lpstr>方正黑体_GBK</vt:lpstr>
      <vt:lpstr>NEU-HZ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2026-03-27T08:37:38Z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