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NEU-XT" panose="02020503000000020003" pitchFamily="18" charset="-122"/>
      <p:regular r:id="rId26"/>
    </p:embeddedFont>
    <p:embeddedFont>
      <p:font typeface="方正黑体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书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51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文具的家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AA63B4D-1D5A-4A59-B827-22A87C772415}"/>
              </a:ext>
            </a:extLst>
          </p:cNvPr>
          <p:cNvSpPr/>
          <p:nvPr/>
        </p:nvSpPr>
        <p:spPr>
          <a:xfrm>
            <a:off x="505460" y="86694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D4800A8-FAF7-4902-910C-02A13E295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18" y="1917183"/>
            <a:ext cx="10938095" cy="1736924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548139DF-0473-4B2C-AD08-86EA3429F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91426"/>
              </p:ext>
            </p:extLst>
          </p:nvPr>
        </p:nvGraphicFramePr>
        <p:xfrm>
          <a:off x="623783" y="255040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道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5B767D7C-E1B4-45C2-AC22-25A9D51A5F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81207"/>
              </p:ext>
            </p:extLst>
          </p:nvPr>
        </p:nvGraphicFramePr>
        <p:xfrm>
          <a:off x="2766564" y="254242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放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学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986BBEAC-3478-4421-8492-D6AF89D228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095036"/>
              </p:ext>
            </p:extLst>
          </p:nvPr>
        </p:nvGraphicFramePr>
        <p:xfrm>
          <a:off x="4912498" y="255040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7984B96A-6FE8-48AB-8A0B-E6CA32935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83740"/>
              </p:ext>
            </p:extLst>
          </p:nvPr>
        </p:nvGraphicFramePr>
        <p:xfrm>
          <a:off x="7064332" y="254490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笔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14B03796-02D2-4206-B081-7E941E587A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71511"/>
              </p:ext>
            </p:extLst>
          </p:nvPr>
        </p:nvGraphicFramePr>
        <p:xfrm>
          <a:off x="9205524" y="254772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台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59" y="821066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首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平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方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女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道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苹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放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安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8271" y="18205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8271" y="26589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道路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32379" y="18205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01390" y="26589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10085" y="18205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10085" y="26910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10153" y="18205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女人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03204" y="26552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419B48-021A-48AB-BC4A-09CE27F49FCD}"/>
              </a:ext>
            </a:extLst>
          </p:cNvPr>
          <p:cNvSpPr/>
          <p:nvPr/>
        </p:nvSpPr>
        <p:spPr>
          <a:xfrm>
            <a:off x="579421" y="841079"/>
            <a:ext cx="109324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写偏旁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再写字。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mǐn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dǐ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 smtClean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dirty="0" smtClean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xīn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dǐ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 smtClean="0">
                <a:solidFill>
                  <a:srgbClr val="FF00FF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 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dirty="0" smtClean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image1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41914" y="2415395"/>
            <a:ext cx="946900" cy="378091"/>
          </a:xfrm>
          <a:prstGeom prst="rect">
            <a:avLst/>
          </a:prstGeom>
        </p:spPr>
      </p:pic>
      <p:pic>
        <p:nvPicPr>
          <p:cNvPr id="16" name="image1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79935" y="4641012"/>
            <a:ext cx="703661" cy="4226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54744" y="2281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盒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4744" y="45291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C4BA65F-56AE-4CF1-92A3-907C659C4E61}"/>
              </a:ext>
            </a:extLst>
          </p:cNvPr>
          <p:cNvSpPr/>
          <p:nvPr/>
        </p:nvSpPr>
        <p:spPr>
          <a:xfrm>
            <a:off x="505459" y="841079"/>
            <a:ext cx="11264045" cy="4990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平平安安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新年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新春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新书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新车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些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这些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一些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那些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哪些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5C9CDA0-6E2E-444B-8343-E5E37E6CA47D}"/>
              </a:ext>
            </a:extLst>
          </p:cNvPr>
          <p:cNvSpPr/>
          <p:nvPr/>
        </p:nvSpPr>
        <p:spPr>
          <a:xfrm>
            <a:off x="3061416" y="17749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开开心心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043380-2150-4372-BDA3-17BDA6D37E86}"/>
              </a:ext>
            </a:extLst>
          </p:cNvPr>
          <p:cNvSpPr/>
          <p:nvPr/>
        </p:nvSpPr>
        <p:spPr>
          <a:xfrm>
            <a:off x="5384135" y="17749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明明白白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8B36E07-15B9-4B3E-BB6D-FA2667C76318}"/>
              </a:ext>
            </a:extLst>
          </p:cNvPr>
          <p:cNvSpPr/>
          <p:nvPr/>
        </p:nvSpPr>
        <p:spPr>
          <a:xfrm>
            <a:off x="7920919" y="177497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大大小小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3A9CF14-037E-4C3D-83AB-4A676A50500B}"/>
              </a:ext>
            </a:extLst>
          </p:cNvPr>
          <p:cNvSpPr/>
          <p:nvPr/>
        </p:nvSpPr>
        <p:spPr>
          <a:xfrm>
            <a:off x="1714609" y="3549455"/>
            <a:ext cx="1212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安全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CD42D1B-56A5-49B3-A015-C7A80385B678}"/>
              </a:ext>
            </a:extLst>
          </p:cNvPr>
          <p:cNvSpPr/>
          <p:nvPr/>
        </p:nvSpPr>
        <p:spPr>
          <a:xfrm>
            <a:off x="3432259" y="35494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08B0B2E-AFC4-4CD9-A419-FC466B2BF917}"/>
              </a:ext>
            </a:extLst>
          </p:cNvPr>
          <p:cNvSpPr/>
          <p:nvPr/>
        </p:nvSpPr>
        <p:spPr>
          <a:xfrm>
            <a:off x="5252291" y="34951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322E6BE-AF29-492A-8D8E-9C3BC0E4AB5E}"/>
              </a:ext>
            </a:extLst>
          </p:cNvPr>
          <p:cNvSpPr/>
          <p:nvPr/>
        </p:nvSpPr>
        <p:spPr>
          <a:xfrm>
            <a:off x="7097749" y="35132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F9199FC-0287-42A3-83B5-1F5AD2C188DF}"/>
              </a:ext>
            </a:extLst>
          </p:cNvPr>
          <p:cNvSpPr/>
          <p:nvPr/>
        </p:nvSpPr>
        <p:spPr>
          <a:xfrm>
            <a:off x="1714609" y="51854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伙伴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E295BC1-313E-4413-834C-BB2C87EC5179}"/>
              </a:ext>
            </a:extLst>
          </p:cNvPr>
          <p:cNvSpPr/>
          <p:nvPr/>
        </p:nvSpPr>
        <p:spPr>
          <a:xfrm>
            <a:off x="3595507" y="51854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8B1A126-74C3-46C0-AF46-92DCB913234C}"/>
              </a:ext>
            </a:extLst>
          </p:cNvPr>
          <p:cNvSpPr/>
          <p:nvPr/>
        </p:nvSpPr>
        <p:spPr>
          <a:xfrm>
            <a:off x="5476405" y="52152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4D14D97-B4B8-4ECD-9A5E-64961455F3C8}"/>
              </a:ext>
            </a:extLst>
          </p:cNvPr>
          <p:cNvSpPr/>
          <p:nvPr/>
        </p:nvSpPr>
        <p:spPr>
          <a:xfrm>
            <a:off x="7366921" y="51854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结伴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2CFC02-30C0-4F8B-B5DF-AA4D55A71F49}"/>
              </a:ext>
            </a:extLst>
          </p:cNvPr>
          <p:cNvSpPr/>
          <p:nvPr/>
        </p:nvSpPr>
        <p:spPr>
          <a:xfrm>
            <a:off x="505460" y="821067"/>
            <a:ext cx="8638540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爷爷一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上课铃一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我们就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老师一回办公室就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9E50000-9743-406D-BD96-7F6D66AD3BE8}"/>
              </a:ext>
            </a:extLst>
          </p:cNvPr>
          <p:cNvSpPr/>
          <p:nvPr/>
        </p:nvSpPr>
        <p:spPr>
          <a:xfrm>
            <a:off x="2726375" y="22910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38319A-A22F-4803-9114-5999B8243915}"/>
              </a:ext>
            </a:extLst>
          </p:cNvPr>
          <p:cNvSpPr/>
          <p:nvPr/>
        </p:nvSpPr>
        <p:spPr>
          <a:xfrm>
            <a:off x="5288505" y="2291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BEEE4C2-7280-47B9-90E5-33DF15B55A60}"/>
              </a:ext>
            </a:extLst>
          </p:cNvPr>
          <p:cNvSpPr/>
          <p:nvPr/>
        </p:nvSpPr>
        <p:spPr>
          <a:xfrm>
            <a:off x="3280373" y="3415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1EBA26C-F8A2-497E-84B2-8D37E33309A2}"/>
              </a:ext>
            </a:extLst>
          </p:cNvPr>
          <p:cNvSpPr/>
          <p:nvPr/>
        </p:nvSpPr>
        <p:spPr>
          <a:xfrm>
            <a:off x="6216516" y="335027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进教室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772778F-58A4-41A7-882E-802190E536B8}"/>
              </a:ext>
            </a:extLst>
          </p:cNvPr>
          <p:cNvSpPr/>
          <p:nvPr/>
        </p:nvSpPr>
        <p:spPr>
          <a:xfrm>
            <a:off x="5216077" y="44798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喝水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232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方正大标宋_GBK</vt:lpstr>
      <vt:lpstr>汉仪雅酷黑 95W</vt:lpstr>
      <vt:lpstr>方正楷体_GBK</vt:lpstr>
      <vt:lpstr>Arial</vt:lpstr>
      <vt:lpstr>NEU-HZ</vt:lpstr>
      <vt:lpstr>方正小标宋_GBK</vt:lpstr>
      <vt:lpstr>Times New Roman</vt:lpstr>
      <vt:lpstr>方正仿宋_GBK</vt:lpstr>
      <vt:lpstr>NEU-BZ</vt:lpstr>
      <vt:lpstr>微软雅黑</vt:lpstr>
      <vt:lpstr>方正隶变_GBK</vt:lpstr>
      <vt:lpstr>NEU-XT</vt:lpstr>
      <vt:lpstr>Wingdings</vt:lpstr>
      <vt:lpstr>方正黑体_GBK</vt:lpstr>
      <vt:lpstr>方正大标宋简体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261</cp:revision>
  <dcterms:created xsi:type="dcterms:W3CDTF">2019-06-19T02:08:00Z</dcterms:created>
  <dcterms:modified xsi:type="dcterms:W3CDTF">2026-03-26T01:26:56Z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