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54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动物王国开大会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4FAD66A-EAAD-48FC-8E3E-5C1285097AC2}"/>
              </a:ext>
            </a:extLst>
          </p:cNvPr>
          <p:cNvSpPr/>
          <p:nvPr/>
        </p:nvSpPr>
        <p:spPr>
          <a:xfrm>
            <a:off x="505460" y="926670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D0605A5-350C-4B5D-9629-F219C1B9B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39" y="2005865"/>
            <a:ext cx="10145917" cy="1661998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D796361E-7920-4486-893C-D0B3C2005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853858"/>
              </p:ext>
            </p:extLst>
          </p:nvPr>
        </p:nvGraphicFramePr>
        <p:xfrm>
          <a:off x="710474" y="255414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中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国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292ED0C6-B17D-4C4A-8102-F5F1B53C9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912608"/>
              </p:ext>
            </p:extLst>
          </p:nvPr>
        </p:nvGraphicFramePr>
        <p:xfrm>
          <a:off x="3303609" y="255414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说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15EFEEB3-D28A-4495-8E28-9433AFD90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896222"/>
              </p:ext>
            </p:extLst>
          </p:nvPr>
        </p:nvGraphicFramePr>
        <p:xfrm>
          <a:off x="5898030" y="256427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头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B4A748D7-A1E5-4E07-A6B3-EF21712F2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3505"/>
              </p:ext>
            </p:extLst>
          </p:nvPr>
        </p:nvGraphicFramePr>
        <p:xfrm>
          <a:off x="8492150" y="2564271"/>
          <a:ext cx="2073211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40638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百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A36BE6-8EF9-4529-9CE2-7BBCFAA0E89D}"/>
              </a:ext>
            </a:extLst>
          </p:cNvPr>
          <p:cNvSpPr/>
          <p:nvPr/>
        </p:nvSpPr>
        <p:spPr>
          <a:xfrm>
            <a:off x="505460" y="861094"/>
            <a:ext cx="11082976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二、选一选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伸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捶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大会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鬼脸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脑袋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舌头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C78708C-ED9D-4B96-AC63-94A8D8879A2C}"/>
              </a:ext>
            </a:extLst>
          </p:cNvPr>
          <p:cNvSpPr/>
          <p:nvPr/>
        </p:nvSpPr>
        <p:spPr>
          <a:xfrm>
            <a:off x="976466" y="34741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ECE881-F6E2-446B-8CED-E3CFD59C03BE}"/>
              </a:ext>
            </a:extLst>
          </p:cNvPr>
          <p:cNvSpPr/>
          <p:nvPr/>
        </p:nvSpPr>
        <p:spPr>
          <a:xfrm>
            <a:off x="3817290" y="34741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428C9C0-FAF9-4F20-A916-3AB6B0269C27}"/>
              </a:ext>
            </a:extLst>
          </p:cNvPr>
          <p:cNvSpPr/>
          <p:nvPr/>
        </p:nvSpPr>
        <p:spPr>
          <a:xfrm>
            <a:off x="6579386" y="34941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6D543AB-D077-4D41-9D8C-CEA0FD268477}"/>
              </a:ext>
            </a:extLst>
          </p:cNvPr>
          <p:cNvSpPr/>
          <p:nvPr/>
        </p:nvSpPr>
        <p:spPr>
          <a:xfrm>
            <a:off x="9408325" y="34741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8EC6D51-14E7-4B4B-B3A4-50A161AE0798}"/>
              </a:ext>
            </a:extLst>
          </p:cNvPr>
          <p:cNvSpPr/>
          <p:nvPr/>
        </p:nvSpPr>
        <p:spPr>
          <a:xfrm>
            <a:off x="505460" y="86109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25302"/>
            <a:ext cx="10717506" cy="40378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FA8DAAA-43FC-4907-B3F6-AB709D8CAD83}"/>
              </a:ext>
            </a:extLst>
          </p:cNvPr>
          <p:cNvSpPr/>
          <p:nvPr/>
        </p:nvSpPr>
        <p:spPr>
          <a:xfrm>
            <a:off x="505459" y="84107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事情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参加人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en-US" altLang="zh-CN" sz="3600" dirty="0">
              <a:latin typeface="方正楷体_GBK" panose="03000509000000000000" pitchFamily="65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7EF4F63-72D6-4134-B3D9-3B328F21D2E8}"/>
              </a:ext>
            </a:extLst>
          </p:cNvPr>
          <p:cNvSpPr/>
          <p:nvPr/>
        </p:nvSpPr>
        <p:spPr>
          <a:xfrm>
            <a:off x="1408271" y="846481"/>
            <a:ext cx="3416320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明早八点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FAD34C1-E1B6-4DA7-BF6A-11DB910F2C33}"/>
              </a:ext>
            </a:extLst>
          </p:cNvPr>
          <p:cNvSpPr/>
          <p:nvPr/>
        </p:nvSpPr>
        <p:spPr>
          <a:xfrm>
            <a:off x="1532550" y="1667791"/>
            <a:ext cx="260840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会议室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4CD31BB-8C1B-4588-859A-3B1798DD26D9}"/>
              </a:ext>
            </a:extLst>
          </p:cNvPr>
          <p:cNvSpPr/>
          <p:nvPr/>
        </p:nvSpPr>
        <p:spPr>
          <a:xfrm>
            <a:off x="1603806" y="2530924"/>
            <a:ext cx="203132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开会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B2D556E-9456-421A-B71F-2E3B26A407BC}"/>
              </a:ext>
            </a:extLst>
          </p:cNvPr>
          <p:cNvSpPr/>
          <p:nvPr/>
        </p:nvSpPr>
        <p:spPr>
          <a:xfrm>
            <a:off x="2048659" y="3326738"/>
            <a:ext cx="353173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各班中队长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98474AF-67E9-4A2B-B647-E4301E4819DF}"/>
              </a:ext>
            </a:extLst>
          </p:cNvPr>
          <p:cNvSpPr/>
          <p:nvPr/>
        </p:nvSpPr>
        <p:spPr>
          <a:xfrm>
            <a:off x="505459" y="841079"/>
            <a:ext cx="9679689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四、给句子加上合适的标点。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狗熊通知大家到哪儿开大会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妈妈回来了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她笑得多开心啊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经过学习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他掌握了通知的要点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6A25C55-0336-4841-AA40-AF82012EFF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646" y="2335793"/>
            <a:ext cx="624863" cy="57403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B7E939A-CD84-4C75-9750-C8EC96DFD1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506" y="3447106"/>
            <a:ext cx="624863" cy="5901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76EECA8-A13F-4273-856D-4CBE6DBF8F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8811" y="4557880"/>
            <a:ext cx="624863" cy="59014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630E801-12EA-429F-88E7-AD43AA796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459" y="3447106"/>
            <a:ext cx="624863" cy="5901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A6E69B9-4234-4835-BDCD-386F4DC95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102" y="4548827"/>
            <a:ext cx="624863" cy="59014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14DF007-9262-4848-8AA9-6F84F5D2E897}"/>
              </a:ext>
            </a:extLst>
          </p:cNvPr>
          <p:cNvSpPr/>
          <p:nvPr/>
        </p:nvSpPr>
        <p:spPr>
          <a:xfrm>
            <a:off x="6577961" y="2335792"/>
            <a:ext cx="380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A33154A-240B-4188-AD8A-ADBBC9E63A7B}"/>
              </a:ext>
            </a:extLst>
          </p:cNvPr>
          <p:cNvSpPr/>
          <p:nvPr/>
        </p:nvSpPr>
        <p:spPr>
          <a:xfrm>
            <a:off x="3403674" y="3390923"/>
            <a:ext cx="290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C3545EB-55E5-4555-8664-71D5BEAC289C}"/>
              </a:ext>
            </a:extLst>
          </p:cNvPr>
          <p:cNvSpPr/>
          <p:nvPr/>
        </p:nvSpPr>
        <p:spPr>
          <a:xfrm>
            <a:off x="7423558" y="3456158"/>
            <a:ext cx="31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2EB811F-A9CA-4549-AD06-9A0192CE4C17}"/>
              </a:ext>
            </a:extLst>
          </p:cNvPr>
          <p:cNvSpPr/>
          <p:nvPr/>
        </p:nvSpPr>
        <p:spPr>
          <a:xfrm>
            <a:off x="2946010" y="4499310"/>
            <a:ext cx="290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203EC84-FE35-4F33-9949-EA2E71D6377A}"/>
              </a:ext>
            </a:extLst>
          </p:cNvPr>
          <p:cNvSpPr/>
          <p:nvPr/>
        </p:nvSpPr>
        <p:spPr>
          <a:xfrm>
            <a:off x="7735254" y="4535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217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2026-03-26T02:16:09Z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