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31" r:id="rId6"/>
    <p:sldId id="532" r:id="rId7"/>
    <p:sldId id="533" r:id="rId8"/>
    <p:sldId id="427" r:id="rId9"/>
  </p:sldIdLst>
  <p:sldSz cx="12192000" cy="6858000"/>
  <p:notesSz cx="6858000" cy="9144000"/>
  <p:embeddedFontLs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华文宋体" pitchFamily="2" charset="-122"/>
      <p:regular r:id="rId14"/>
    </p:embeddedFont>
    <p:embeddedFont>
      <p:font typeface="方正黑体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仿宋_GBK" pitchFamily="65" charset="-122"/>
      <p:regular r:id="rId18"/>
    </p:embeddedFont>
    <p:embeddedFont>
      <p:font typeface="方正大标宋_GBK" charset="-122"/>
      <p:regular r:id="rId19"/>
    </p:embeddedFont>
    <p:embeddedFont>
      <p:font typeface="方正楷体_GBK" pitchFamily="65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大标宋简体" charset="-122"/>
      <p:regular r:id="rId25"/>
    </p:embeddedFont>
    <p:embeddedFont>
      <p:font typeface="NEU-XT" pitchFamily="18" charset="-122"/>
      <p:regular r:id="rId26"/>
    </p:embeddedFont>
    <p:embeddedFont>
      <p:font typeface="方正小标宋_GBK" pitchFamily="65" charset="-122"/>
      <p:regular r:id="rId27"/>
    </p:embeddedFont>
    <p:embeddedFont>
      <p:font typeface="方正隶变_GBK" charset="-122"/>
      <p:regular r:id="rId28"/>
    </p:embeddedFont>
    <p:embeddedFont>
      <p:font typeface="NEU-HZ" pitchFamily="2" charset="-122"/>
      <p:regular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jpe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16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动物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王园开大会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547" y="1506070"/>
            <a:ext cx="107262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一、下列加点字的读音全都正确的一项是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注意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zhù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因为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wéi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一遍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biàn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忘记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wànɡ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舌头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老虎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hǔ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通知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tōnɡ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狗熊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xióng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道理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lǐ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80916" y="17251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66046" y="278001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38308" y="27809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142287" y="278931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40733" y="362335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25863" y="358979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61890" y="35814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27448" y="45091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74689" y="45091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184232" y="446227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753" y="867278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6315" y="2567371"/>
            <a:ext cx="81499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森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运动会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开始了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当距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终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202" y="1659818"/>
            <a:ext cx="2991425" cy="1769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236" y="1626262"/>
            <a:ext cx="1211621" cy="172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452031" y="4270992"/>
            <a:ext cx="84882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米时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动物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们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加油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声</a:t>
            </a:r>
            <a:r>
              <a:rPr lang="en-US" altLang="zh-CN" sz="3600" dirty="0" smtClean="0">
                <a:latin typeface="方正楷体_GBK"/>
                <a:cs typeface="Times New Roman"/>
              </a:rPr>
              <a:t>,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奋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24" y="3502299"/>
            <a:ext cx="1699378" cy="1671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643" y="3466948"/>
            <a:ext cx="2296160" cy="174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8049" y="3412455"/>
            <a:ext cx="1219685" cy="179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711875" y="575264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力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冲刺。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2603196" y="239565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林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98333" y="239565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国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63089" y="228198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点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8271" y="415437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百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031764"/>
              </p:ext>
            </p:extLst>
          </p:nvPr>
        </p:nvGraphicFramePr>
        <p:xfrm>
          <a:off x="5123695" y="4166048"/>
          <a:ext cx="217605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88028"/>
                <a:gridCol w="1088028"/>
              </a:tblGrid>
              <a:tr h="5078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听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9209445" y="406110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都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7" y="879618"/>
            <a:ext cx="1076866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三、读下面的词语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选择几个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发挥想象写一句话。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大会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美丽的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动物们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森林广场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动员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认真地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6197" y="2951827"/>
            <a:ext cx="10494108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动物们正在美丽的森林广场开保护森林的动员大会。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BD47BC1-81F3-41FD-9694-51B7CDB773F8}"/>
              </a:ext>
            </a:extLst>
          </p:cNvPr>
          <p:cNvSpPr/>
          <p:nvPr/>
        </p:nvSpPr>
        <p:spPr>
          <a:xfrm>
            <a:off x="505459" y="841079"/>
            <a:ext cx="11427007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四、阅读课文片段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请注意啦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狗熊又用喇叭大声喊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明天上午八点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在森林广场开大会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请大家准时参加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一连喊了十遍。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这一次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大家都明白了。第二天上午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动物们都来到森林广场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准时参加了大会。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狗熊通知的内容是什么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            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在文中画出来。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文中哪句话证明动物们都听懂了狗熊的通知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           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画出来。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627AF3F-714B-4D7A-8C62-6DDACAACA94E}"/>
              </a:ext>
            </a:extLst>
          </p:cNvPr>
          <p:cNvCxnSpPr>
            <a:cxnSpLocks/>
          </p:cNvCxnSpPr>
          <p:nvPr/>
        </p:nvCxnSpPr>
        <p:spPr>
          <a:xfrm flipH="1">
            <a:off x="6123159" y="4593875"/>
            <a:ext cx="11757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image67.jpeg">
            <a:extLst>
              <a:ext uri="{FF2B5EF4-FFF2-40B4-BE49-F238E27FC236}">
                <a16:creationId xmlns:a16="http://schemas.microsoft.com/office/drawing/2014/main" xmlns="" id="{4630F9CC-5A76-4DA6-AEEA-C8510FED90F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917936" y="4959727"/>
            <a:ext cx="1226880" cy="669565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C298655-DA3D-456D-9871-C38A7B2893DF}"/>
              </a:ext>
            </a:extLst>
          </p:cNvPr>
          <p:cNvCxnSpPr>
            <a:cxnSpLocks/>
          </p:cNvCxnSpPr>
          <p:nvPr/>
        </p:nvCxnSpPr>
        <p:spPr>
          <a:xfrm>
            <a:off x="7977886" y="2143928"/>
            <a:ext cx="348832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5A59B305-D4A0-4C4A-90DA-040340FA4E1A}"/>
              </a:ext>
            </a:extLst>
          </p:cNvPr>
          <p:cNvCxnSpPr>
            <a:cxnSpLocks/>
          </p:cNvCxnSpPr>
          <p:nvPr/>
        </p:nvCxnSpPr>
        <p:spPr>
          <a:xfrm>
            <a:off x="653632" y="2822939"/>
            <a:ext cx="590107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877DE9C-635A-41CA-9D35-2E0D101D7A5F}"/>
              </a:ext>
            </a:extLst>
          </p:cNvPr>
          <p:cNvGrpSpPr/>
          <p:nvPr/>
        </p:nvGrpSpPr>
        <p:grpSpPr>
          <a:xfrm>
            <a:off x="542611" y="4125771"/>
            <a:ext cx="4201405" cy="237243"/>
            <a:chOff x="3074981" y="1639601"/>
            <a:chExt cx="4655115" cy="237243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6700FCC-E283-4D77-B7BF-578EA0A8008F}"/>
                </a:ext>
              </a:extLst>
            </p:cNvPr>
            <p:cNvSpPr/>
            <p:nvPr/>
          </p:nvSpPr>
          <p:spPr>
            <a:xfrm rot="10472588">
              <a:off x="4661271" y="1699013"/>
              <a:ext cx="307817" cy="133967"/>
            </a:xfrm>
            <a:custGeom>
              <a:avLst/>
              <a:gdLst>
                <a:gd name="connsiteX0" fmla="*/ 0 w 443620"/>
                <a:gd name="connsiteY0" fmla="*/ 389333 h 407440"/>
                <a:gd name="connsiteX1" fmla="*/ 235390 w 443620"/>
                <a:gd name="connsiteY1" fmla="*/ 34 h 407440"/>
                <a:gd name="connsiteX2" fmla="*/ 443620 w 443620"/>
                <a:gd name="connsiteY2" fmla="*/ 407440 h 40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620" h="407440">
                  <a:moveTo>
                    <a:pt x="0" y="389333"/>
                  </a:moveTo>
                  <a:cubicBezTo>
                    <a:pt x="80726" y="193174"/>
                    <a:pt x="161453" y="-2984"/>
                    <a:pt x="235390" y="34"/>
                  </a:cubicBezTo>
                  <a:cubicBezTo>
                    <a:pt x="309327" y="3052"/>
                    <a:pt x="376473" y="205246"/>
                    <a:pt x="443620" y="407440"/>
                  </a:cubicBezTo>
                </a:path>
              </a:pathLst>
            </a:cu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>
                <a:solidFill>
                  <a:srgbClr val="E72582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C540C6A2-DEBA-46BA-93C0-520F289D8630}"/>
                </a:ext>
              </a:extLst>
            </p:cNvPr>
            <p:cNvSpPr/>
            <p:nvPr/>
          </p:nvSpPr>
          <p:spPr>
            <a:xfrm rot="11139757">
              <a:off x="4170019" y="1706512"/>
              <a:ext cx="307817" cy="133967"/>
            </a:xfrm>
            <a:custGeom>
              <a:avLst/>
              <a:gdLst>
                <a:gd name="connsiteX0" fmla="*/ 0 w 443620"/>
                <a:gd name="connsiteY0" fmla="*/ 389333 h 407440"/>
                <a:gd name="connsiteX1" fmla="*/ 235390 w 443620"/>
                <a:gd name="connsiteY1" fmla="*/ 34 h 407440"/>
                <a:gd name="connsiteX2" fmla="*/ 443620 w 443620"/>
                <a:gd name="connsiteY2" fmla="*/ 407440 h 40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620" h="407440">
                  <a:moveTo>
                    <a:pt x="0" y="389333"/>
                  </a:moveTo>
                  <a:cubicBezTo>
                    <a:pt x="80726" y="193174"/>
                    <a:pt x="161453" y="-2984"/>
                    <a:pt x="235390" y="34"/>
                  </a:cubicBezTo>
                  <a:cubicBezTo>
                    <a:pt x="309327" y="3052"/>
                    <a:pt x="376473" y="205246"/>
                    <a:pt x="443620" y="407440"/>
                  </a:cubicBezTo>
                </a:path>
              </a:pathLst>
            </a:cu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>
                <a:solidFill>
                  <a:srgbClr val="E72582"/>
                </a:solidFill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7087CCA-1E1A-44FD-83AD-F3739B8B825C}"/>
                </a:ext>
              </a:extLst>
            </p:cNvPr>
            <p:cNvGrpSpPr/>
            <p:nvPr/>
          </p:nvGrpSpPr>
          <p:grpSpPr>
            <a:xfrm>
              <a:off x="3074981" y="1639601"/>
              <a:ext cx="4655115" cy="237243"/>
              <a:chOff x="3074981" y="1639601"/>
              <a:chExt cx="4655115" cy="237243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1E2A5AF0-1D8B-4106-8D53-02071D2CDA0E}"/>
                  </a:ext>
                </a:extLst>
              </p:cNvPr>
              <p:cNvSpPr/>
              <p:nvPr/>
            </p:nvSpPr>
            <p:spPr>
              <a:xfrm>
                <a:off x="4422617" y="1663605"/>
                <a:ext cx="307817" cy="133967"/>
              </a:xfrm>
              <a:custGeom>
                <a:avLst/>
                <a:gdLst>
                  <a:gd name="connsiteX0" fmla="*/ 0 w 443620"/>
                  <a:gd name="connsiteY0" fmla="*/ 389333 h 407440"/>
                  <a:gd name="connsiteX1" fmla="*/ 235390 w 443620"/>
                  <a:gd name="connsiteY1" fmla="*/ 34 h 407440"/>
                  <a:gd name="connsiteX2" fmla="*/ 443620 w 443620"/>
                  <a:gd name="connsiteY2" fmla="*/ 407440 h 40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620" h="407440">
                    <a:moveTo>
                      <a:pt x="0" y="389333"/>
                    </a:moveTo>
                    <a:cubicBezTo>
                      <a:pt x="80726" y="193174"/>
                      <a:pt x="161453" y="-2984"/>
                      <a:pt x="235390" y="34"/>
                    </a:cubicBezTo>
                    <a:cubicBezTo>
                      <a:pt x="309327" y="3052"/>
                      <a:pt x="376473" y="205246"/>
                      <a:pt x="443620" y="407440"/>
                    </a:cubicBezTo>
                  </a:path>
                </a:pathLst>
              </a:cu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7E53AFF7-06E8-446F-B315-9107B3312F63}"/>
                  </a:ext>
                </a:extLst>
              </p:cNvPr>
              <p:cNvSpPr/>
              <p:nvPr/>
            </p:nvSpPr>
            <p:spPr>
              <a:xfrm>
                <a:off x="3953348" y="1665552"/>
                <a:ext cx="307817" cy="156774"/>
              </a:xfrm>
              <a:custGeom>
                <a:avLst/>
                <a:gdLst>
                  <a:gd name="connsiteX0" fmla="*/ 0 w 443620"/>
                  <a:gd name="connsiteY0" fmla="*/ 389333 h 407440"/>
                  <a:gd name="connsiteX1" fmla="*/ 235390 w 443620"/>
                  <a:gd name="connsiteY1" fmla="*/ 34 h 407440"/>
                  <a:gd name="connsiteX2" fmla="*/ 443620 w 443620"/>
                  <a:gd name="connsiteY2" fmla="*/ 407440 h 40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620" h="407440">
                    <a:moveTo>
                      <a:pt x="0" y="389333"/>
                    </a:moveTo>
                    <a:cubicBezTo>
                      <a:pt x="80726" y="193174"/>
                      <a:pt x="161453" y="-2984"/>
                      <a:pt x="235390" y="34"/>
                    </a:cubicBezTo>
                    <a:cubicBezTo>
                      <a:pt x="309327" y="3052"/>
                      <a:pt x="376473" y="205246"/>
                      <a:pt x="443620" y="407440"/>
                    </a:cubicBezTo>
                  </a:path>
                </a:pathLst>
              </a:cu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92317B36-A269-4309-9D3E-160147BD289C}"/>
                  </a:ext>
                </a:extLst>
              </p:cNvPr>
              <p:cNvGrpSpPr/>
              <p:nvPr/>
            </p:nvGrpSpPr>
            <p:grpSpPr>
              <a:xfrm>
                <a:off x="3074981" y="1689027"/>
                <a:ext cx="962975" cy="176563"/>
                <a:chOff x="3100553" y="1659104"/>
                <a:chExt cx="962975" cy="176563"/>
              </a:xfrm>
            </p:grpSpPr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xmlns="" id="{E8545CAA-E039-4F7B-BF2B-DA04C6600AB2}"/>
                    </a:ext>
                  </a:extLst>
                </p:cNvPr>
                <p:cNvGrpSpPr/>
                <p:nvPr/>
              </p:nvGrpSpPr>
              <p:grpSpPr>
                <a:xfrm>
                  <a:off x="3539905" y="1665849"/>
                  <a:ext cx="523623" cy="169818"/>
                  <a:chOff x="3539905" y="1665849"/>
                  <a:chExt cx="523623" cy="169818"/>
                </a:xfrm>
              </p:grpSpPr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xmlns="" id="{D33BB1D2-7D53-420E-9B6B-5D1E5063C9F7}"/>
                      </a:ext>
                    </a:extLst>
                  </p:cNvPr>
                  <p:cNvSpPr/>
                  <p:nvPr/>
                </p:nvSpPr>
                <p:spPr>
                  <a:xfrm>
                    <a:off x="3539905" y="1665849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xmlns="" id="{0FD353CA-0FAC-4434-90D8-C2B04665E085}"/>
                      </a:ext>
                    </a:extLst>
                  </p:cNvPr>
                  <p:cNvSpPr/>
                  <p:nvPr/>
                </p:nvSpPr>
                <p:spPr>
                  <a:xfrm rot="10523256">
                    <a:off x="3767495" y="1677199"/>
                    <a:ext cx="296033" cy="158468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</p:grpSp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FC1ADADD-E1AE-4294-A698-978DCDC53328}"/>
                    </a:ext>
                  </a:extLst>
                </p:cNvPr>
                <p:cNvGrpSpPr/>
                <p:nvPr/>
              </p:nvGrpSpPr>
              <p:grpSpPr>
                <a:xfrm rot="488415">
                  <a:off x="3100553" y="1659104"/>
                  <a:ext cx="523623" cy="169818"/>
                  <a:chOff x="3539905" y="1665849"/>
                  <a:chExt cx="523623" cy="169818"/>
                </a:xfrm>
              </p:grpSpPr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xmlns="" id="{B0D28F86-BCF0-478F-A76B-3140959FFA2B}"/>
                      </a:ext>
                    </a:extLst>
                  </p:cNvPr>
                  <p:cNvSpPr/>
                  <p:nvPr/>
                </p:nvSpPr>
                <p:spPr>
                  <a:xfrm>
                    <a:off x="3539905" y="1665849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xmlns="" id="{74826E0E-0A97-4214-AED1-11090F3DA5B8}"/>
                      </a:ext>
                    </a:extLst>
                  </p:cNvPr>
                  <p:cNvSpPr/>
                  <p:nvPr/>
                </p:nvSpPr>
                <p:spPr>
                  <a:xfrm rot="10523256">
                    <a:off x="3767495" y="1677199"/>
                    <a:ext cx="296033" cy="158468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</p:grp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xmlns="" id="{B408067B-4CBC-4F91-AD08-CB7929E459E2}"/>
                  </a:ext>
                </a:extLst>
              </p:cNvPr>
              <p:cNvGrpSpPr/>
              <p:nvPr/>
            </p:nvGrpSpPr>
            <p:grpSpPr>
              <a:xfrm rot="21370202">
                <a:off x="4868770" y="1639601"/>
                <a:ext cx="1020733" cy="202457"/>
                <a:chOff x="4860516" y="1675627"/>
                <a:chExt cx="1020733" cy="202457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xmlns="" id="{2660ADCE-A518-4D67-8537-4FA704859E8D}"/>
                    </a:ext>
                  </a:extLst>
                </p:cNvPr>
                <p:cNvSpPr/>
                <p:nvPr/>
              </p:nvSpPr>
              <p:spPr>
                <a:xfrm rot="10800000">
                  <a:off x="5109525" y="1726175"/>
                  <a:ext cx="307817" cy="133967"/>
                </a:xfrm>
                <a:custGeom>
                  <a:avLst/>
                  <a:gdLst>
                    <a:gd name="connsiteX0" fmla="*/ 0 w 443620"/>
                    <a:gd name="connsiteY0" fmla="*/ 389333 h 407440"/>
                    <a:gd name="connsiteX1" fmla="*/ 235390 w 443620"/>
                    <a:gd name="connsiteY1" fmla="*/ 34 h 407440"/>
                    <a:gd name="connsiteX2" fmla="*/ 443620 w 443620"/>
                    <a:gd name="connsiteY2" fmla="*/ 407440 h 407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3620" h="407440">
                      <a:moveTo>
                        <a:pt x="0" y="389333"/>
                      </a:moveTo>
                      <a:cubicBezTo>
                        <a:pt x="80726" y="193174"/>
                        <a:pt x="161453" y="-2984"/>
                        <a:pt x="235390" y="34"/>
                      </a:cubicBezTo>
                      <a:cubicBezTo>
                        <a:pt x="309327" y="3052"/>
                        <a:pt x="376473" y="205246"/>
                        <a:pt x="443620" y="407440"/>
                      </a:cubicBezTo>
                    </a:path>
                  </a:pathLst>
                </a:cu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dirty="0">
                    <a:solidFill>
                      <a:srgbClr val="E72582"/>
                    </a:solidFill>
                  </a:endParaRPr>
                </a:p>
              </p:txBody>
            </p: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76FDA434-A2A4-42A6-A7BF-CEB8BA46BD3D}"/>
                    </a:ext>
                  </a:extLst>
                </p:cNvPr>
                <p:cNvGrpSpPr/>
                <p:nvPr/>
              </p:nvGrpSpPr>
              <p:grpSpPr>
                <a:xfrm>
                  <a:off x="4860516" y="1675627"/>
                  <a:ext cx="1020733" cy="202457"/>
                  <a:chOff x="4860516" y="1675627"/>
                  <a:chExt cx="1020733" cy="202457"/>
                </a:xfrm>
              </p:grpSpPr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xmlns="" id="{54BD7C87-E2A6-40C6-AE3C-045DD361ABF6}"/>
                      </a:ext>
                    </a:extLst>
                  </p:cNvPr>
                  <p:cNvSpPr/>
                  <p:nvPr/>
                </p:nvSpPr>
                <p:spPr>
                  <a:xfrm>
                    <a:off x="4860516" y="167562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xmlns="" id="{EAED6ADB-A1DB-4810-829E-3B445EA40B7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73432" y="174411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xmlns="" id="{894346A2-18D0-40B7-9BF2-E08A4FC903E5}"/>
                      </a:ext>
                    </a:extLst>
                  </p:cNvPr>
                  <p:cNvSpPr/>
                  <p:nvPr/>
                </p:nvSpPr>
                <p:spPr>
                  <a:xfrm>
                    <a:off x="5330425" y="1697458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D2AA24D2-8962-48E7-86D2-09AD06C98A92}"/>
                  </a:ext>
                </a:extLst>
              </p:cNvPr>
              <p:cNvGrpSpPr/>
              <p:nvPr/>
            </p:nvGrpSpPr>
            <p:grpSpPr>
              <a:xfrm>
                <a:off x="5801034" y="1649380"/>
                <a:ext cx="1020733" cy="202457"/>
                <a:chOff x="4860516" y="1675627"/>
                <a:chExt cx="1020733" cy="202457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xmlns="" id="{A39D4A0D-380A-4206-9526-D07C462D4BC5}"/>
                    </a:ext>
                  </a:extLst>
                </p:cNvPr>
                <p:cNvSpPr/>
                <p:nvPr/>
              </p:nvSpPr>
              <p:spPr>
                <a:xfrm rot="10800000">
                  <a:off x="5109525" y="1726175"/>
                  <a:ext cx="307817" cy="133967"/>
                </a:xfrm>
                <a:custGeom>
                  <a:avLst/>
                  <a:gdLst>
                    <a:gd name="connsiteX0" fmla="*/ 0 w 443620"/>
                    <a:gd name="connsiteY0" fmla="*/ 389333 h 407440"/>
                    <a:gd name="connsiteX1" fmla="*/ 235390 w 443620"/>
                    <a:gd name="connsiteY1" fmla="*/ 34 h 407440"/>
                    <a:gd name="connsiteX2" fmla="*/ 443620 w 443620"/>
                    <a:gd name="connsiteY2" fmla="*/ 407440 h 407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3620" h="407440">
                      <a:moveTo>
                        <a:pt x="0" y="389333"/>
                      </a:moveTo>
                      <a:cubicBezTo>
                        <a:pt x="80726" y="193174"/>
                        <a:pt x="161453" y="-2984"/>
                        <a:pt x="235390" y="34"/>
                      </a:cubicBezTo>
                      <a:cubicBezTo>
                        <a:pt x="309327" y="3052"/>
                        <a:pt x="376473" y="205246"/>
                        <a:pt x="443620" y="407440"/>
                      </a:cubicBezTo>
                    </a:path>
                  </a:pathLst>
                </a:cu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dirty="0">
                    <a:solidFill>
                      <a:srgbClr val="E72582"/>
                    </a:solidFill>
                  </a:endParaRPr>
                </a:p>
              </p:txBody>
            </p:sp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xmlns="" id="{6E907D7F-7669-42D9-8B0C-7333FEECE2D7}"/>
                    </a:ext>
                  </a:extLst>
                </p:cNvPr>
                <p:cNvGrpSpPr/>
                <p:nvPr/>
              </p:nvGrpSpPr>
              <p:grpSpPr>
                <a:xfrm>
                  <a:off x="4860516" y="1675627"/>
                  <a:ext cx="1020733" cy="202457"/>
                  <a:chOff x="4860516" y="1675627"/>
                  <a:chExt cx="1020733" cy="202457"/>
                </a:xfrm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xmlns="" id="{22977E61-405A-47BC-8649-CCFA2DE3ECBE}"/>
                      </a:ext>
                    </a:extLst>
                  </p:cNvPr>
                  <p:cNvSpPr/>
                  <p:nvPr/>
                </p:nvSpPr>
                <p:spPr>
                  <a:xfrm>
                    <a:off x="4860516" y="167562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xmlns="" id="{C31DC76B-D394-4CB3-A18F-F3412568585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73432" y="174411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xmlns="" id="{A4BFDB13-5A69-4AC6-B5AA-5157332542E8}"/>
                      </a:ext>
                    </a:extLst>
                  </p:cNvPr>
                  <p:cNvSpPr/>
                  <p:nvPr/>
                </p:nvSpPr>
                <p:spPr>
                  <a:xfrm>
                    <a:off x="5330425" y="1697458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</p:grp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D05F6007-1447-4494-878A-CC7A5D7A0CE6}"/>
                  </a:ext>
                </a:extLst>
              </p:cNvPr>
              <p:cNvGrpSpPr/>
              <p:nvPr/>
            </p:nvGrpSpPr>
            <p:grpSpPr>
              <a:xfrm rot="21329019">
                <a:off x="6709363" y="1674387"/>
                <a:ext cx="1020733" cy="202457"/>
                <a:chOff x="4860516" y="1675627"/>
                <a:chExt cx="1020733" cy="202457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xmlns="" id="{3C414E49-095C-4C3E-B928-C437C7E07FC1}"/>
                    </a:ext>
                  </a:extLst>
                </p:cNvPr>
                <p:cNvSpPr/>
                <p:nvPr/>
              </p:nvSpPr>
              <p:spPr>
                <a:xfrm rot="10800000">
                  <a:off x="5109525" y="1726175"/>
                  <a:ext cx="307817" cy="133967"/>
                </a:xfrm>
                <a:custGeom>
                  <a:avLst/>
                  <a:gdLst>
                    <a:gd name="connsiteX0" fmla="*/ 0 w 443620"/>
                    <a:gd name="connsiteY0" fmla="*/ 389333 h 407440"/>
                    <a:gd name="connsiteX1" fmla="*/ 235390 w 443620"/>
                    <a:gd name="connsiteY1" fmla="*/ 34 h 407440"/>
                    <a:gd name="connsiteX2" fmla="*/ 443620 w 443620"/>
                    <a:gd name="connsiteY2" fmla="*/ 407440 h 407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3620" h="407440">
                      <a:moveTo>
                        <a:pt x="0" y="389333"/>
                      </a:moveTo>
                      <a:cubicBezTo>
                        <a:pt x="80726" y="193174"/>
                        <a:pt x="161453" y="-2984"/>
                        <a:pt x="235390" y="34"/>
                      </a:cubicBezTo>
                      <a:cubicBezTo>
                        <a:pt x="309327" y="3052"/>
                        <a:pt x="376473" y="205246"/>
                        <a:pt x="443620" y="407440"/>
                      </a:cubicBezTo>
                    </a:path>
                  </a:pathLst>
                </a:cu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dirty="0">
                    <a:solidFill>
                      <a:srgbClr val="E72582"/>
                    </a:solidFill>
                  </a:endParaRPr>
                </a:p>
              </p:txBody>
            </p:sp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xmlns="" id="{F593971D-A72A-475A-9BFC-BF7B98D1887E}"/>
                    </a:ext>
                  </a:extLst>
                </p:cNvPr>
                <p:cNvGrpSpPr/>
                <p:nvPr/>
              </p:nvGrpSpPr>
              <p:grpSpPr>
                <a:xfrm>
                  <a:off x="4860516" y="1675627"/>
                  <a:ext cx="1020733" cy="202457"/>
                  <a:chOff x="4860516" y="1675627"/>
                  <a:chExt cx="1020733" cy="202457"/>
                </a:xfrm>
              </p:grpSpPr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xmlns="" id="{B678A185-CDAE-4F51-87C5-1CAF70AA82CD}"/>
                      </a:ext>
                    </a:extLst>
                  </p:cNvPr>
                  <p:cNvSpPr/>
                  <p:nvPr/>
                </p:nvSpPr>
                <p:spPr>
                  <a:xfrm>
                    <a:off x="4860516" y="167562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xmlns="" id="{39ABEB9C-F241-4A94-9F1A-5216FF07E64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73432" y="174411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xmlns="" id="{2978FB8C-6EB1-456C-8B32-CFAE12D5F5E6}"/>
                      </a:ext>
                    </a:extLst>
                  </p:cNvPr>
                  <p:cNvSpPr/>
                  <p:nvPr/>
                </p:nvSpPr>
                <p:spPr>
                  <a:xfrm>
                    <a:off x="5330425" y="1697458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E682CBC2-7ED2-487D-A3BA-6CC29A70A6E4}"/>
              </a:ext>
            </a:extLst>
          </p:cNvPr>
          <p:cNvGrpSpPr/>
          <p:nvPr/>
        </p:nvGrpSpPr>
        <p:grpSpPr>
          <a:xfrm>
            <a:off x="5901917" y="3515024"/>
            <a:ext cx="5635654" cy="237243"/>
            <a:chOff x="3074981" y="1639601"/>
            <a:chExt cx="4655115" cy="237243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3C7FAEDE-B996-4819-94B4-AB5D0AC4554F}"/>
                </a:ext>
              </a:extLst>
            </p:cNvPr>
            <p:cNvSpPr/>
            <p:nvPr/>
          </p:nvSpPr>
          <p:spPr>
            <a:xfrm rot="10472588">
              <a:off x="4661271" y="1699013"/>
              <a:ext cx="307817" cy="133967"/>
            </a:xfrm>
            <a:custGeom>
              <a:avLst/>
              <a:gdLst>
                <a:gd name="connsiteX0" fmla="*/ 0 w 443620"/>
                <a:gd name="connsiteY0" fmla="*/ 389333 h 407440"/>
                <a:gd name="connsiteX1" fmla="*/ 235390 w 443620"/>
                <a:gd name="connsiteY1" fmla="*/ 34 h 407440"/>
                <a:gd name="connsiteX2" fmla="*/ 443620 w 443620"/>
                <a:gd name="connsiteY2" fmla="*/ 407440 h 40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620" h="407440">
                  <a:moveTo>
                    <a:pt x="0" y="389333"/>
                  </a:moveTo>
                  <a:cubicBezTo>
                    <a:pt x="80726" y="193174"/>
                    <a:pt x="161453" y="-2984"/>
                    <a:pt x="235390" y="34"/>
                  </a:cubicBezTo>
                  <a:cubicBezTo>
                    <a:pt x="309327" y="3052"/>
                    <a:pt x="376473" y="205246"/>
                    <a:pt x="443620" y="407440"/>
                  </a:cubicBezTo>
                </a:path>
              </a:pathLst>
            </a:cu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>
                <a:solidFill>
                  <a:srgbClr val="E72582"/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86A4C9E7-AA29-43F0-B610-F0D647938D16}"/>
                </a:ext>
              </a:extLst>
            </p:cNvPr>
            <p:cNvSpPr/>
            <p:nvPr/>
          </p:nvSpPr>
          <p:spPr>
            <a:xfrm rot="11139757">
              <a:off x="4170019" y="1706512"/>
              <a:ext cx="307817" cy="133967"/>
            </a:xfrm>
            <a:custGeom>
              <a:avLst/>
              <a:gdLst>
                <a:gd name="connsiteX0" fmla="*/ 0 w 443620"/>
                <a:gd name="connsiteY0" fmla="*/ 389333 h 407440"/>
                <a:gd name="connsiteX1" fmla="*/ 235390 w 443620"/>
                <a:gd name="connsiteY1" fmla="*/ 34 h 407440"/>
                <a:gd name="connsiteX2" fmla="*/ 443620 w 443620"/>
                <a:gd name="connsiteY2" fmla="*/ 407440 h 40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620" h="407440">
                  <a:moveTo>
                    <a:pt x="0" y="389333"/>
                  </a:moveTo>
                  <a:cubicBezTo>
                    <a:pt x="80726" y="193174"/>
                    <a:pt x="161453" y="-2984"/>
                    <a:pt x="235390" y="34"/>
                  </a:cubicBezTo>
                  <a:cubicBezTo>
                    <a:pt x="309327" y="3052"/>
                    <a:pt x="376473" y="205246"/>
                    <a:pt x="443620" y="407440"/>
                  </a:cubicBezTo>
                </a:path>
              </a:pathLst>
            </a:cu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>
                <a:solidFill>
                  <a:srgbClr val="E72582"/>
                </a:solidFill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2157FA0B-FEA2-42B1-BCC3-8FF5E513E1DC}"/>
                </a:ext>
              </a:extLst>
            </p:cNvPr>
            <p:cNvGrpSpPr/>
            <p:nvPr/>
          </p:nvGrpSpPr>
          <p:grpSpPr>
            <a:xfrm>
              <a:off x="3074981" y="1639601"/>
              <a:ext cx="4655115" cy="237243"/>
              <a:chOff x="3074981" y="1639601"/>
              <a:chExt cx="4655115" cy="237243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0B0AC8D9-B4FC-42C3-8E99-85DD1F012416}"/>
                  </a:ext>
                </a:extLst>
              </p:cNvPr>
              <p:cNvSpPr/>
              <p:nvPr/>
            </p:nvSpPr>
            <p:spPr>
              <a:xfrm>
                <a:off x="4422617" y="1663605"/>
                <a:ext cx="307817" cy="133967"/>
              </a:xfrm>
              <a:custGeom>
                <a:avLst/>
                <a:gdLst>
                  <a:gd name="connsiteX0" fmla="*/ 0 w 443620"/>
                  <a:gd name="connsiteY0" fmla="*/ 389333 h 407440"/>
                  <a:gd name="connsiteX1" fmla="*/ 235390 w 443620"/>
                  <a:gd name="connsiteY1" fmla="*/ 34 h 407440"/>
                  <a:gd name="connsiteX2" fmla="*/ 443620 w 443620"/>
                  <a:gd name="connsiteY2" fmla="*/ 407440 h 40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620" h="407440">
                    <a:moveTo>
                      <a:pt x="0" y="389333"/>
                    </a:moveTo>
                    <a:cubicBezTo>
                      <a:pt x="80726" y="193174"/>
                      <a:pt x="161453" y="-2984"/>
                      <a:pt x="235390" y="34"/>
                    </a:cubicBezTo>
                    <a:cubicBezTo>
                      <a:pt x="309327" y="3052"/>
                      <a:pt x="376473" y="205246"/>
                      <a:pt x="443620" y="407440"/>
                    </a:cubicBezTo>
                  </a:path>
                </a:pathLst>
              </a:cu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F1182A8E-106C-4269-BEEF-1049F57EDA8A}"/>
                  </a:ext>
                </a:extLst>
              </p:cNvPr>
              <p:cNvSpPr/>
              <p:nvPr/>
            </p:nvSpPr>
            <p:spPr>
              <a:xfrm>
                <a:off x="3953348" y="1665552"/>
                <a:ext cx="307817" cy="156774"/>
              </a:xfrm>
              <a:custGeom>
                <a:avLst/>
                <a:gdLst>
                  <a:gd name="connsiteX0" fmla="*/ 0 w 443620"/>
                  <a:gd name="connsiteY0" fmla="*/ 389333 h 407440"/>
                  <a:gd name="connsiteX1" fmla="*/ 235390 w 443620"/>
                  <a:gd name="connsiteY1" fmla="*/ 34 h 407440"/>
                  <a:gd name="connsiteX2" fmla="*/ 443620 w 443620"/>
                  <a:gd name="connsiteY2" fmla="*/ 407440 h 40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620" h="407440">
                    <a:moveTo>
                      <a:pt x="0" y="389333"/>
                    </a:moveTo>
                    <a:cubicBezTo>
                      <a:pt x="80726" y="193174"/>
                      <a:pt x="161453" y="-2984"/>
                      <a:pt x="235390" y="34"/>
                    </a:cubicBezTo>
                    <a:cubicBezTo>
                      <a:pt x="309327" y="3052"/>
                      <a:pt x="376473" y="205246"/>
                      <a:pt x="443620" y="407440"/>
                    </a:cubicBezTo>
                  </a:path>
                </a:pathLst>
              </a:cu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xmlns="" id="{130153D2-C1F9-4E06-A07D-4F29659C908A}"/>
                  </a:ext>
                </a:extLst>
              </p:cNvPr>
              <p:cNvGrpSpPr/>
              <p:nvPr/>
            </p:nvGrpSpPr>
            <p:grpSpPr>
              <a:xfrm>
                <a:off x="3074981" y="1689027"/>
                <a:ext cx="962975" cy="176563"/>
                <a:chOff x="3100553" y="1659104"/>
                <a:chExt cx="962975" cy="176563"/>
              </a:xfrm>
            </p:grpSpPr>
            <p:grpSp>
              <p:nvGrpSpPr>
                <p:cNvPr id="69" name="组合 68">
                  <a:extLst>
                    <a:ext uri="{FF2B5EF4-FFF2-40B4-BE49-F238E27FC236}">
                      <a16:creationId xmlns:a16="http://schemas.microsoft.com/office/drawing/2014/main" xmlns="" id="{2B4BB45C-4BC6-439B-BD05-FC507863F9DF}"/>
                    </a:ext>
                  </a:extLst>
                </p:cNvPr>
                <p:cNvGrpSpPr/>
                <p:nvPr/>
              </p:nvGrpSpPr>
              <p:grpSpPr>
                <a:xfrm>
                  <a:off x="3539905" y="1665849"/>
                  <a:ext cx="523623" cy="169818"/>
                  <a:chOff x="3539905" y="1665849"/>
                  <a:chExt cx="523623" cy="169818"/>
                </a:xfrm>
              </p:grpSpPr>
              <p:sp>
                <p:nvSpPr>
                  <p:cNvPr id="73" name="任意多边形: 形状 72">
                    <a:extLst>
                      <a:ext uri="{FF2B5EF4-FFF2-40B4-BE49-F238E27FC236}">
                        <a16:creationId xmlns:a16="http://schemas.microsoft.com/office/drawing/2014/main" xmlns="" id="{5AA00568-F084-4730-8987-59A5A0AA48C7}"/>
                      </a:ext>
                    </a:extLst>
                  </p:cNvPr>
                  <p:cNvSpPr/>
                  <p:nvPr/>
                </p:nvSpPr>
                <p:spPr>
                  <a:xfrm>
                    <a:off x="3539905" y="1665849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74" name="任意多边形: 形状 73">
                    <a:extLst>
                      <a:ext uri="{FF2B5EF4-FFF2-40B4-BE49-F238E27FC236}">
                        <a16:creationId xmlns:a16="http://schemas.microsoft.com/office/drawing/2014/main" xmlns="" id="{A3EF0A38-C15C-4A3F-9F27-F67C9CB9D75C}"/>
                      </a:ext>
                    </a:extLst>
                  </p:cNvPr>
                  <p:cNvSpPr/>
                  <p:nvPr/>
                </p:nvSpPr>
                <p:spPr>
                  <a:xfrm rot="10523256">
                    <a:off x="3767495" y="1677199"/>
                    <a:ext cx="296033" cy="158468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</p:grpSp>
            <p:grpSp>
              <p:nvGrpSpPr>
                <p:cNvPr id="70" name="组合 69">
                  <a:extLst>
                    <a:ext uri="{FF2B5EF4-FFF2-40B4-BE49-F238E27FC236}">
                      <a16:creationId xmlns:a16="http://schemas.microsoft.com/office/drawing/2014/main" xmlns="" id="{4DF72B09-1425-4F5C-9E3A-0EACCC011CE1}"/>
                    </a:ext>
                  </a:extLst>
                </p:cNvPr>
                <p:cNvGrpSpPr/>
                <p:nvPr/>
              </p:nvGrpSpPr>
              <p:grpSpPr>
                <a:xfrm rot="488415">
                  <a:off x="3100553" y="1659104"/>
                  <a:ext cx="523623" cy="169818"/>
                  <a:chOff x="3539905" y="1665849"/>
                  <a:chExt cx="523623" cy="169818"/>
                </a:xfrm>
              </p:grpSpPr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xmlns="" id="{907C6ACA-2774-441D-9E43-1510EA662322}"/>
                      </a:ext>
                    </a:extLst>
                  </p:cNvPr>
                  <p:cNvSpPr/>
                  <p:nvPr/>
                </p:nvSpPr>
                <p:spPr>
                  <a:xfrm>
                    <a:off x="3539905" y="1665849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xmlns="" id="{BE41B9F6-A188-4C9F-9D4B-659B7CB5438D}"/>
                      </a:ext>
                    </a:extLst>
                  </p:cNvPr>
                  <p:cNvSpPr/>
                  <p:nvPr/>
                </p:nvSpPr>
                <p:spPr>
                  <a:xfrm rot="10523256">
                    <a:off x="3767495" y="1677199"/>
                    <a:ext cx="296033" cy="158468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</p:grp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xmlns="" id="{5DEA1C1D-5951-4A7A-853D-D1F587A19C3C}"/>
                  </a:ext>
                </a:extLst>
              </p:cNvPr>
              <p:cNvGrpSpPr/>
              <p:nvPr/>
            </p:nvGrpSpPr>
            <p:grpSpPr>
              <a:xfrm rot="21370202">
                <a:off x="4868770" y="1639601"/>
                <a:ext cx="1020733" cy="202457"/>
                <a:chOff x="4860516" y="1675627"/>
                <a:chExt cx="1020733" cy="202457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xmlns="" id="{C197BB35-B34C-48A0-A6A6-DA1E03EA6210}"/>
                    </a:ext>
                  </a:extLst>
                </p:cNvPr>
                <p:cNvSpPr/>
                <p:nvPr/>
              </p:nvSpPr>
              <p:spPr>
                <a:xfrm rot="10800000">
                  <a:off x="5109525" y="1726175"/>
                  <a:ext cx="307817" cy="133967"/>
                </a:xfrm>
                <a:custGeom>
                  <a:avLst/>
                  <a:gdLst>
                    <a:gd name="connsiteX0" fmla="*/ 0 w 443620"/>
                    <a:gd name="connsiteY0" fmla="*/ 389333 h 407440"/>
                    <a:gd name="connsiteX1" fmla="*/ 235390 w 443620"/>
                    <a:gd name="connsiteY1" fmla="*/ 34 h 407440"/>
                    <a:gd name="connsiteX2" fmla="*/ 443620 w 443620"/>
                    <a:gd name="connsiteY2" fmla="*/ 407440 h 407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3620" h="407440">
                      <a:moveTo>
                        <a:pt x="0" y="389333"/>
                      </a:moveTo>
                      <a:cubicBezTo>
                        <a:pt x="80726" y="193174"/>
                        <a:pt x="161453" y="-2984"/>
                        <a:pt x="235390" y="34"/>
                      </a:cubicBezTo>
                      <a:cubicBezTo>
                        <a:pt x="309327" y="3052"/>
                        <a:pt x="376473" y="205246"/>
                        <a:pt x="443620" y="407440"/>
                      </a:cubicBezTo>
                    </a:path>
                  </a:pathLst>
                </a:cu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dirty="0">
                    <a:solidFill>
                      <a:srgbClr val="E72582"/>
                    </a:solidFill>
                  </a:endParaRPr>
                </a:p>
              </p:txBody>
            </p: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xmlns="" id="{4DBE57D2-AF2A-4566-AFAD-853FAA78C675}"/>
                    </a:ext>
                  </a:extLst>
                </p:cNvPr>
                <p:cNvGrpSpPr/>
                <p:nvPr/>
              </p:nvGrpSpPr>
              <p:grpSpPr>
                <a:xfrm>
                  <a:off x="4860516" y="1675627"/>
                  <a:ext cx="1020733" cy="202457"/>
                  <a:chOff x="4860516" y="1675627"/>
                  <a:chExt cx="1020733" cy="202457"/>
                </a:xfrm>
              </p:grpSpPr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xmlns="" id="{6984248C-BFDA-41B1-B4EA-0BA42ABE31AE}"/>
                      </a:ext>
                    </a:extLst>
                  </p:cNvPr>
                  <p:cNvSpPr/>
                  <p:nvPr/>
                </p:nvSpPr>
                <p:spPr>
                  <a:xfrm>
                    <a:off x="4860516" y="167562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xmlns="" id="{904712B2-4122-4232-AD18-0FAE4D55EA1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73432" y="174411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xmlns="" id="{34AEA0F6-3760-4649-8669-E678F98554CD}"/>
                      </a:ext>
                    </a:extLst>
                  </p:cNvPr>
                  <p:cNvSpPr/>
                  <p:nvPr/>
                </p:nvSpPr>
                <p:spPr>
                  <a:xfrm>
                    <a:off x="5330425" y="1697458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</p:grp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xmlns="" id="{7841D079-6B48-48D4-BF7F-1810E971E98C}"/>
                  </a:ext>
                </a:extLst>
              </p:cNvPr>
              <p:cNvGrpSpPr/>
              <p:nvPr/>
            </p:nvGrpSpPr>
            <p:grpSpPr>
              <a:xfrm>
                <a:off x="5801034" y="1649380"/>
                <a:ext cx="1020733" cy="202457"/>
                <a:chOff x="4860516" y="1675627"/>
                <a:chExt cx="1020733" cy="202457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xmlns="" id="{8F3B7B07-7874-4FE6-8AB2-46AE2A3081B3}"/>
                    </a:ext>
                  </a:extLst>
                </p:cNvPr>
                <p:cNvSpPr/>
                <p:nvPr/>
              </p:nvSpPr>
              <p:spPr>
                <a:xfrm rot="10800000">
                  <a:off x="5109525" y="1726175"/>
                  <a:ext cx="307817" cy="133967"/>
                </a:xfrm>
                <a:custGeom>
                  <a:avLst/>
                  <a:gdLst>
                    <a:gd name="connsiteX0" fmla="*/ 0 w 443620"/>
                    <a:gd name="connsiteY0" fmla="*/ 389333 h 407440"/>
                    <a:gd name="connsiteX1" fmla="*/ 235390 w 443620"/>
                    <a:gd name="connsiteY1" fmla="*/ 34 h 407440"/>
                    <a:gd name="connsiteX2" fmla="*/ 443620 w 443620"/>
                    <a:gd name="connsiteY2" fmla="*/ 407440 h 407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3620" h="407440">
                      <a:moveTo>
                        <a:pt x="0" y="389333"/>
                      </a:moveTo>
                      <a:cubicBezTo>
                        <a:pt x="80726" y="193174"/>
                        <a:pt x="161453" y="-2984"/>
                        <a:pt x="235390" y="34"/>
                      </a:cubicBezTo>
                      <a:cubicBezTo>
                        <a:pt x="309327" y="3052"/>
                        <a:pt x="376473" y="205246"/>
                        <a:pt x="443620" y="407440"/>
                      </a:cubicBezTo>
                    </a:path>
                  </a:pathLst>
                </a:cu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dirty="0">
                    <a:solidFill>
                      <a:srgbClr val="E72582"/>
                    </a:solidFill>
                  </a:endParaRPr>
                </a:p>
              </p:txBody>
            </p:sp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xmlns="" id="{D22AF0CE-2075-447D-B060-3238126860E6}"/>
                    </a:ext>
                  </a:extLst>
                </p:cNvPr>
                <p:cNvGrpSpPr/>
                <p:nvPr/>
              </p:nvGrpSpPr>
              <p:grpSpPr>
                <a:xfrm>
                  <a:off x="4860516" y="1675627"/>
                  <a:ext cx="1020733" cy="202457"/>
                  <a:chOff x="4860516" y="1675627"/>
                  <a:chExt cx="1020733" cy="202457"/>
                </a:xfrm>
              </p:grpSpPr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xmlns="" id="{5B9455D2-82FE-4266-A9B3-5B6BA9DECD6A}"/>
                      </a:ext>
                    </a:extLst>
                  </p:cNvPr>
                  <p:cNvSpPr/>
                  <p:nvPr/>
                </p:nvSpPr>
                <p:spPr>
                  <a:xfrm>
                    <a:off x="4860516" y="167562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xmlns="" id="{9CC97621-AB14-4D70-AAA1-6298AE3E154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73432" y="174411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xmlns="" id="{C9F54955-A0CC-4663-BE8D-B1DD5EF53A6B}"/>
                      </a:ext>
                    </a:extLst>
                  </p:cNvPr>
                  <p:cNvSpPr/>
                  <p:nvPr/>
                </p:nvSpPr>
                <p:spPr>
                  <a:xfrm>
                    <a:off x="5330425" y="1697458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</p:grp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xmlns="" id="{15CFB333-8FEE-4701-A14E-BEC9957EDC48}"/>
                  </a:ext>
                </a:extLst>
              </p:cNvPr>
              <p:cNvGrpSpPr/>
              <p:nvPr/>
            </p:nvGrpSpPr>
            <p:grpSpPr>
              <a:xfrm rot="21329019">
                <a:off x="6709363" y="1674387"/>
                <a:ext cx="1020733" cy="202457"/>
                <a:chOff x="4860516" y="1675627"/>
                <a:chExt cx="1020733" cy="202457"/>
              </a:xfrm>
            </p:grpSpPr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xmlns="" id="{77ACFDC2-94BB-4BCB-A0FA-4939DBCDB21A}"/>
                    </a:ext>
                  </a:extLst>
                </p:cNvPr>
                <p:cNvSpPr/>
                <p:nvPr/>
              </p:nvSpPr>
              <p:spPr>
                <a:xfrm rot="10800000">
                  <a:off x="5109525" y="1726175"/>
                  <a:ext cx="307817" cy="133967"/>
                </a:xfrm>
                <a:custGeom>
                  <a:avLst/>
                  <a:gdLst>
                    <a:gd name="connsiteX0" fmla="*/ 0 w 443620"/>
                    <a:gd name="connsiteY0" fmla="*/ 389333 h 407440"/>
                    <a:gd name="connsiteX1" fmla="*/ 235390 w 443620"/>
                    <a:gd name="connsiteY1" fmla="*/ 34 h 407440"/>
                    <a:gd name="connsiteX2" fmla="*/ 443620 w 443620"/>
                    <a:gd name="connsiteY2" fmla="*/ 407440 h 407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3620" h="407440">
                      <a:moveTo>
                        <a:pt x="0" y="389333"/>
                      </a:moveTo>
                      <a:cubicBezTo>
                        <a:pt x="80726" y="193174"/>
                        <a:pt x="161453" y="-2984"/>
                        <a:pt x="235390" y="34"/>
                      </a:cubicBezTo>
                      <a:cubicBezTo>
                        <a:pt x="309327" y="3052"/>
                        <a:pt x="376473" y="205246"/>
                        <a:pt x="443620" y="407440"/>
                      </a:cubicBezTo>
                    </a:path>
                  </a:pathLst>
                </a:cu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dirty="0">
                    <a:solidFill>
                      <a:srgbClr val="E72582"/>
                    </a:solidFill>
                  </a:endParaRPr>
                </a:p>
              </p:txBody>
            </p:sp>
            <p:grpSp>
              <p:nvGrpSpPr>
                <p:cNvPr id="55" name="组合 54">
                  <a:extLst>
                    <a:ext uri="{FF2B5EF4-FFF2-40B4-BE49-F238E27FC236}">
                      <a16:creationId xmlns:a16="http://schemas.microsoft.com/office/drawing/2014/main" xmlns="" id="{8ED77A92-55F8-4E16-8C80-779820104843}"/>
                    </a:ext>
                  </a:extLst>
                </p:cNvPr>
                <p:cNvGrpSpPr/>
                <p:nvPr/>
              </p:nvGrpSpPr>
              <p:grpSpPr>
                <a:xfrm>
                  <a:off x="4860516" y="1675627"/>
                  <a:ext cx="1020733" cy="202457"/>
                  <a:chOff x="4860516" y="1675627"/>
                  <a:chExt cx="1020733" cy="202457"/>
                </a:xfrm>
              </p:grpSpPr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xmlns="" id="{228FE412-9D1B-4E91-A059-7B5C1BC22A50}"/>
                      </a:ext>
                    </a:extLst>
                  </p:cNvPr>
                  <p:cNvSpPr/>
                  <p:nvPr/>
                </p:nvSpPr>
                <p:spPr>
                  <a:xfrm>
                    <a:off x="4860516" y="167562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xmlns="" id="{23FB179A-3D1D-4785-A62C-9BE52B828C6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73432" y="174411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xmlns="" id="{E9B0C544-C25E-450B-80B0-84990D6DDEF2}"/>
                      </a:ext>
                    </a:extLst>
                  </p:cNvPr>
                  <p:cNvSpPr/>
                  <p:nvPr/>
                </p:nvSpPr>
                <p:spPr>
                  <a:xfrm>
                    <a:off x="5330425" y="1697458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>
                    <a:solidFill>
                      <a:srgbClr val="E7258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 dirty="0">
                      <a:solidFill>
                        <a:srgbClr val="E72582"/>
                      </a:solidFill>
                    </a:endParaRPr>
                  </a:p>
                </p:txBody>
              </p:sp>
            </p:grp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261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495886-74A8-4BE7-BBC1-FF9AD9CB13E4}"/>
              </a:ext>
            </a:extLst>
          </p:cNvPr>
          <p:cNvSpPr/>
          <p:nvPr/>
        </p:nvSpPr>
        <p:spPr>
          <a:xfrm>
            <a:off x="478301" y="2486912"/>
            <a:ext cx="11119190" cy="369331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通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知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明天下午三点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在教室召开家长会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请各位家长按时参加。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校务办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                                         5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日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9991CF9-B7A2-4ADB-8006-E3A0B76E5DC2}"/>
              </a:ext>
            </a:extLst>
          </p:cNvPr>
          <p:cNvSpPr/>
          <p:nvPr/>
        </p:nvSpPr>
        <p:spPr>
          <a:xfrm>
            <a:off x="313842" y="1648979"/>
            <a:ext cx="433965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根据通知内容填空。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723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6769C7-BDD0-4524-81AC-38220B24F655}"/>
              </a:ext>
            </a:extLst>
          </p:cNvPr>
          <p:cNvSpPr/>
          <p:nvPr/>
        </p:nvSpPr>
        <p:spPr>
          <a:xfrm>
            <a:off x="505459" y="1198968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时间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地点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参加人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事情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通知人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校务办</a:t>
            </a:r>
            <a:endParaRPr lang="en-US" altLang="zh-CN" sz="3600" dirty="0">
              <a:solidFill>
                <a:srgbClr val="000000"/>
              </a:solidFill>
              <a:latin typeface="方正楷体_GBK" panose="03000509000000000000" pitchFamily="65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通知时间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906A02D-0D83-4583-9549-D68A76C61693}"/>
              </a:ext>
            </a:extLst>
          </p:cNvPr>
          <p:cNvSpPr/>
          <p:nvPr/>
        </p:nvSpPr>
        <p:spPr>
          <a:xfrm>
            <a:off x="1603993" y="1198968"/>
            <a:ext cx="3890809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明天下午三点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600" b="1" dirty="0">
              <a:solidFill>
                <a:srgbClr val="E72582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B79A054-B906-4310-A05E-B042E0406625}"/>
              </a:ext>
            </a:extLst>
          </p:cNvPr>
          <p:cNvSpPr/>
          <p:nvPr/>
        </p:nvSpPr>
        <p:spPr>
          <a:xfrm>
            <a:off x="1603993" y="2040048"/>
            <a:ext cx="3542958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教室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96F6229-6800-4BE0-B624-F99FC567729D}"/>
              </a:ext>
            </a:extLst>
          </p:cNvPr>
          <p:cNvSpPr/>
          <p:nvPr/>
        </p:nvSpPr>
        <p:spPr>
          <a:xfrm>
            <a:off x="2045180" y="2848863"/>
            <a:ext cx="2954655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各位家长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	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434BCB5-CCAD-4DA9-B4D3-B00DC5A7984B}"/>
              </a:ext>
            </a:extLst>
          </p:cNvPr>
          <p:cNvSpPr/>
          <p:nvPr/>
        </p:nvSpPr>
        <p:spPr>
          <a:xfrm>
            <a:off x="1603993" y="3702943"/>
            <a:ext cx="4006225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召开家长会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E11F62E-9BB3-4514-B3CE-8CA770D91AEF}"/>
              </a:ext>
            </a:extLst>
          </p:cNvPr>
          <p:cNvSpPr/>
          <p:nvPr/>
        </p:nvSpPr>
        <p:spPr>
          <a:xfrm>
            <a:off x="2544382" y="5478111"/>
            <a:ext cx="2845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日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558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198</Words>
  <Application>Microsoft Office PowerPoint</Application>
  <PresentationFormat>自定义</PresentationFormat>
  <Paragraphs>71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NEU-BZ</vt:lpstr>
      <vt:lpstr>华文宋体</vt:lpstr>
      <vt:lpstr>方正黑体_GBK</vt:lpstr>
      <vt:lpstr>微软雅黑</vt:lpstr>
      <vt:lpstr>方正仿宋_GBK</vt:lpstr>
      <vt:lpstr>方正大标宋_GBK</vt:lpstr>
      <vt:lpstr>汉仪雅酷黑 95W</vt:lpstr>
      <vt:lpstr>方正楷体_GBK</vt:lpstr>
      <vt:lpstr>Calibri</vt:lpstr>
      <vt:lpstr>方正大标宋简体</vt:lpstr>
      <vt:lpstr>NEU-XT</vt:lpstr>
      <vt:lpstr>方正小标宋_GBK</vt:lpstr>
      <vt:lpstr>Wingdings</vt:lpstr>
      <vt:lpstr>方正隶变_GBK</vt:lpstr>
      <vt:lpstr>Times New Roman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254</cp:revision>
  <dcterms:created xsi:type="dcterms:W3CDTF">2019-06-19T02:08:00Z</dcterms:created>
  <dcterms:modified xsi:type="dcterms:W3CDTF">2026-03-28T09:13:19Z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