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529" r:id="rId9"/>
    <p:sldId id="531" r:id="rId10"/>
    <p:sldId id="498" r:id="rId11"/>
    <p:sldId id="525" r:id="rId12"/>
    <p:sldId id="526" r:id="rId13"/>
    <p:sldId id="427" r:id="rId14"/>
  </p:sldIdLst>
  <p:sldSz cx="12192000" cy="6858000"/>
  <p:notesSz cx="6858000" cy="9144000"/>
  <p:embeddedFontLst>
    <p:embeddedFont>
      <p:font typeface="方正大标宋简体" charset="-122"/>
      <p:regular r:id="rId15"/>
    </p:embeddedFont>
    <p:embeddedFont>
      <p:font typeface="方正隶变_GBK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大标宋_GBK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方正楷体_GBK" pitchFamily="65" charset="-122"/>
      <p:regular r:id="rId28"/>
    </p:embeddedFont>
    <p:embeddedFont>
      <p:font typeface="方正仿宋_GBK" pitchFamily="65" charset="-122"/>
      <p:regular r:id="rId29"/>
    </p:embeddedFont>
    <p:embeddedFont>
      <p:font typeface="方正黑体_GBK" pitchFamily="65" charset="-122"/>
      <p:regular r:id="rId30"/>
    </p:embeddedFont>
    <p:embeddedFont>
      <p:font typeface="NEU-HZ" pitchFamily="2" charset="-122"/>
      <p:regular r:id="rId31"/>
      <p:italic r:id="rId32"/>
    </p:embeddedFont>
    <p:embeddedFont>
      <p:font typeface="方正小标宋_GBK" pitchFamily="65" charset="-122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5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t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4.T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动物儿歌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191" y="1596940"/>
            <a:ext cx="107854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读儿歌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</a:t>
            </a:r>
            <a:r>
              <a:rPr lang="zh-CN" altLang="zh-CN" sz="3600" dirty="0">
                <a:latin typeface="Calibri"/>
                <a:ea typeface="方正小标宋_GBK"/>
                <a:cs typeface="Times New Roman"/>
              </a:rPr>
              <a:t>小动物过冬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　　　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　　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冬季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里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刮北风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小动物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忙过冬。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羊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儿换上厚皮袄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青蛙睡在泥洞里。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燕子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回到南方去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鱼儿躲到水底层。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松鼠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贮足粮食后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一头钻进大树洞。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61094"/>
            <a:ext cx="1044149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选一选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填一填。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进树洞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换皮袄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回南方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躲水底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睡泥洞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羊儿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青蛙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燕子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鱼儿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松鼠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99694" y="35282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53081" y="35282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07355" y="35282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99694" y="43663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81221" y="43793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468" y="875504"/>
            <a:ext cx="1089672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儿歌共有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句话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主要写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pc="-150" dirty="0">
                <a:latin typeface="Calibri"/>
                <a:ea typeface="方正楷体_GBK"/>
                <a:cs typeface="Times New Roman"/>
              </a:rPr>
              <a:t>除了儿歌中的动物过冬</a:t>
            </a:r>
            <a:r>
              <a:rPr lang="en-US" altLang="zh-CN" sz="3600" spc="-15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latin typeface="Calibri"/>
                <a:ea typeface="方正楷体_GBK"/>
                <a:cs typeface="Times New Roman"/>
              </a:rPr>
              <a:t>你还知道哪些动物过冬的方式</a:t>
            </a:r>
            <a:r>
              <a:rPr lang="en-US" altLang="zh-CN" sz="3600" spc="-150" dirty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spc="-15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       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353478" y="1104187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4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70075" y="1003458"/>
            <a:ext cx="45131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小动物如何过冬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4513" y="2538731"/>
            <a:ext cx="60553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兔子换上厚毛衣。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513416"/>
            <a:ext cx="8620643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写生字</a:t>
            </a: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66994" y="2885185"/>
            <a:ext cx="98245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爸爸</a:t>
            </a:r>
            <a:r>
              <a:rPr lang="en-US" altLang="zh-CN" sz="3600" dirty="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天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喜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地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回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很多沙石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准备在木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435" y="2313760"/>
            <a:ext cx="1090999" cy="154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035" y="2258326"/>
            <a:ext cx="1111325" cy="1640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8093" y="2201767"/>
            <a:ext cx="1093548" cy="165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853685" y="4846632"/>
            <a:ext cx="109328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旁边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          </a:t>
            </a:r>
            <a:r>
              <a:rPr lang="zh-CN" altLang="en-US" sz="3600" dirty="0" smtClean="0">
                <a:latin typeface="方正楷体_GBK"/>
                <a:ea typeface="方正楷体_GBK"/>
                <a:cs typeface="Times New Roman"/>
              </a:rPr>
              <a:t>一间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一样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的迷宫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作为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礼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en-US" sz="3600" dirty="0" smtClean="0">
                <a:latin typeface="Calibri"/>
                <a:ea typeface="方正楷体_GBK"/>
                <a:cs typeface="Times New Roman"/>
              </a:rPr>
              <a:t>送给</a:t>
            </a:r>
            <a:r>
              <a:rPr lang="zh-CN" altLang="zh-CN" sz="3600" dirty="0" smtClean="0">
                <a:ea typeface="Calibri"/>
                <a:cs typeface="Times New Roman"/>
              </a:rPr>
              <a:t>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172" y="3957063"/>
            <a:ext cx="1145637" cy="1640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093" y="4048755"/>
            <a:ext cx="1148942" cy="1595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3216" y="3963231"/>
            <a:ext cx="1114877" cy="1645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914920" y="608820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弟弟。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2648352" y="288518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欢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48115" y="2901606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运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524340" y="286840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房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18930" y="460716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造</a:t>
            </a:r>
            <a:endParaRPr lang="zh-CN" altLang="en-US" sz="54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39982" y="468541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网</a:t>
            </a:r>
            <a:endParaRPr lang="zh-CN" altLang="en-US" sz="54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461607" y="462792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物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5342"/>
            <a:ext cx="1082739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二、想一想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蜻、蜓、蛛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都含有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字旁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含这个偏旁的字大多与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有关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造、迷、运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的偏旁都是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书写时要注意先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u="sng" dirty="0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后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5449669" y="17808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1" y="26590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昆虫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05548" y="34165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54314" y="34039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10459" y="43160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2506" y="895417"/>
            <a:ext cx="6072496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写出带有下列偏旁的汉字。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603"/>
          <a:stretch/>
        </p:blipFill>
        <p:spPr bwMode="auto">
          <a:xfrm>
            <a:off x="763918" y="2001363"/>
            <a:ext cx="2323830" cy="2316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58"/>
          <a:stretch/>
        </p:blipFill>
        <p:spPr bwMode="auto">
          <a:xfrm>
            <a:off x="3508086" y="2001363"/>
            <a:ext cx="2225344" cy="2316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194"/>
          <a:stretch/>
        </p:blipFill>
        <p:spPr bwMode="auto">
          <a:xfrm>
            <a:off x="6096000" y="1990946"/>
            <a:ext cx="2407581" cy="2336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60"/>
          <a:stretch/>
        </p:blipFill>
        <p:spPr bwMode="auto">
          <a:xfrm>
            <a:off x="9110444" y="1980530"/>
            <a:ext cx="2279764" cy="2336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image107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68721" y="1876578"/>
            <a:ext cx="10816475" cy="25448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1094"/>
            <a:ext cx="1050860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三、找出每组中不是同一类的词语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画上横线。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小鸟　　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蜜蜂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蝴蝶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蜻蜓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铅笔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尺子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毛巾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橡皮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山竹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葡萄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      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土豆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苹果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冬瓜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青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瓜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丝瓜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西瓜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129645" y="2514600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5735960" y="3284984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5735960" y="4077072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896200" y="4941168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7975" y="884056"/>
            <a:ext cx="76706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四、看图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试着编一编儿歌吧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!(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0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37114" y="2111114"/>
            <a:ext cx="10717771" cy="1607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9375" y="3728444"/>
            <a:ext cx="1087324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花间采蜜忙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山坡吃青草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田里捉害虫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枝头把歌唱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小兔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鸟儿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青蛙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蜜蜂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8306" y="55243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30154" y="55201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04827" y="55079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10276" y="553312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469" y="861094"/>
            <a:ext cx="1095544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五、读一读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蜻蜓半空 展翅飞</a:t>
            </a:r>
            <a:r>
              <a:rPr lang="en-US" altLang="zh-CN" sz="3600" dirty="0" smtClean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蝴蝶花间捉迷藏。蚯蚓土里造宫殿</a:t>
            </a:r>
            <a:r>
              <a:rPr lang="en-US" altLang="zh-CN" sz="3600" dirty="0" smtClean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蚂蚁地上运食粮。蝌蚪池中游得欢</a:t>
            </a:r>
            <a:r>
              <a:rPr lang="en-US" altLang="zh-CN" sz="3600" dirty="0" smtClean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蜘蛛房前结网忙。</a:t>
            </a:r>
            <a:endParaRPr lang="zh-CN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蚯蚓生活在</a:t>
            </a:r>
            <a:r>
              <a:rPr lang="zh-CN" altLang="zh-CN" sz="3600" u="sng" dirty="0" smtClean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蝌蚪生活在</a:t>
            </a:r>
            <a:r>
              <a:rPr lang="zh-CN" altLang="zh-CN" sz="3600" u="sng" dirty="0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蜘蛛生活在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344465" y="35043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土里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12211" y="35043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池中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4273" y="427438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房前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82590"/>
            <a:ext cx="107938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选一选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填一填。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蝴蝶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蜻蜓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蚂蚁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蝌蚪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蜘蛛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蚯蚓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展翅飞　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捉迷藏　　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造宫殿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运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食粮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游得欢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结网忙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5105" y="27729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1235" y="27362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70925" y="27362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6419" y="35695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21235" y="35695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17969" y="35820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781" y="892445"/>
            <a:ext cx="9422772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照样子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在选段中圈出儿歌中表示地点的词。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9508" y="1893544"/>
            <a:ext cx="1063724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蜻蜓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半空 展翅飞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蝴蝶花间捉迷藏。蚯蚓土里造宫殿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蚂蚁地上运食粮。蝌蚪池中游得欢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蜘蛛房前结网忙。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588913" y="2067398"/>
            <a:ext cx="993186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6008687" y="2067399"/>
            <a:ext cx="937397" cy="62925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9696400" y="2060848"/>
            <a:ext cx="937397" cy="62925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2686457" y="2899777"/>
            <a:ext cx="937397" cy="62925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6312024" y="2852936"/>
            <a:ext cx="937397" cy="62925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9624392" y="2852936"/>
            <a:ext cx="937397" cy="62925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868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309</Words>
  <Application>Microsoft Office PowerPoint</Application>
  <PresentationFormat>自定义</PresentationFormat>
  <Paragraphs>103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宋体</vt:lpstr>
      <vt:lpstr>汉仪雅酷黑 95W</vt:lpstr>
      <vt:lpstr>方正大标宋简体</vt:lpstr>
      <vt:lpstr>方正隶变_GBK</vt:lpstr>
      <vt:lpstr>Times New Roman</vt:lpstr>
      <vt:lpstr>Calibri</vt:lpstr>
      <vt:lpstr>方正大标宋_GBK</vt:lpstr>
      <vt:lpstr>微软雅黑</vt:lpstr>
      <vt:lpstr>NEU-BZ</vt:lpstr>
      <vt:lpstr>方正楷体_GBK</vt:lpstr>
      <vt:lpstr>方正仿宋_GBK</vt:lpstr>
      <vt:lpstr>方正黑体_GBK</vt:lpstr>
      <vt:lpstr>NEU-HZ</vt:lpstr>
      <vt:lpstr>方正小标宋_GBK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261</cp:revision>
  <dcterms:created xsi:type="dcterms:W3CDTF">2019-06-19T02:08:00Z</dcterms:created>
  <dcterms:modified xsi:type="dcterms:W3CDTF">2026-03-27T07:34:44Z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