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5" r:id="rId3"/>
    <p:sldId id="507" r:id="rId4"/>
    <p:sldId id="508" r:id="rId5"/>
    <p:sldId id="509" r:id="rId6"/>
    <p:sldId id="510" r:id="rId7"/>
    <p:sldId id="427" r:id="rId8"/>
  </p:sldIdLst>
  <p:sldSz cx="12192000" cy="6858000"/>
  <p:notesSz cx="6858000" cy="9144000"/>
  <p:embeddedFontLst>
    <p:embeddedFont>
      <p:font typeface="NEU-XT" panose="02020503000000020003" pitchFamily="18" charset="-122"/>
      <p:regular r:id="rId9"/>
    </p:embeddedFont>
    <p:embeddedFont>
      <p:font typeface="NEU-HZ" panose="02010600010101010101" pitchFamily="2" charset="-122"/>
      <p:regular r:id="rId10"/>
      <p:italic r:id="rId11"/>
    </p:embeddedFont>
    <p:embeddedFont>
      <p:font typeface="方正黑体_GBK" panose="03000509000000000000" pitchFamily="65" charset="-122"/>
      <p:regular r:id="rId12"/>
    </p:embeddedFont>
    <p:embeddedFont>
      <p:font typeface="方正小标宋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大标宋_GBK" panose="03000509000000000000" pitchFamily="65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方正大标宋简体" panose="02010600030101010101" charset="-122"/>
      <p:regular r:id="rId22"/>
    </p:embeddedFont>
    <p:embeddedFont>
      <p:font typeface="方正仿宋_GBK" panose="03000509000000000000" pitchFamily="65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方正隶变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5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64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文园地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八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9727" y="861094"/>
            <a:ext cx="106967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\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划掉错误的读音。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吵架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cǎo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chǎo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头顶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dǐn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dǐng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现在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xiàn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xiàng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门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票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piāo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piào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819871" y="2467155"/>
            <a:ext cx="690416" cy="5003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492513" y="2467155"/>
            <a:ext cx="690416" cy="5003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151215" y="3599374"/>
            <a:ext cx="911827" cy="46366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584530" y="3599374"/>
            <a:ext cx="765024" cy="46366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47687" y="260375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17313" y="25606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02264" y="365109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47121" y="369867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二、比一比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干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   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找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   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向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   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父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千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   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   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问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   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交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4270" y="239846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树干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64270" y="349430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千万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633962" y="239846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找出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633962" y="349430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我们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003654" y="235501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方向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003654" y="345246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问好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576897" y="239846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父亲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499259" y="344222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交出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356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41080"/>
            <a:ext cx="6635056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三、比一比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502" y="1937421"/>
            <a:ext cx="10336913" cy="3281559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072990"/>
              </p:ext>
            </p:extLst>
          </p:nvPr>
        </p:nvGraphicFramePr>
        <p:xfrm>
          <a:off x="738353" y="2800484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牛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747049"/>
              </p:ext>
            </p:extLst>
          </p:nvPr>
        </p:nvGraphicFramePr>
        <p:xfrm>
          <a:off x="1434149" y="409157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午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560718"/>
              </p:ext>
            </p:extLst>
          </p:nvPr>
        </p:nvGraphicFramePr>
        <p:xfrm>
          <a:off x="3858239" y="2797608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主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731906"/>
              </p:ext>
            </p:extLst>
          </p:nvPr>
        </p:nvGraphicFramePr>
        <p:xfrm>
          <a:off x="3858239" y="410019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玉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586996"/>
              </p:ext>
            </p:extLst>
          </p:nvPr>
        </p:nvGraphicFramePr>
        <p:xfrm>
          <a:off x="6472044" y="2788983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力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321883"/>
              </p:ext>
            </p:extLst>
          </p:nvPr>
        </p:nvGraphicFramePr>
        <p:xfrm>
          <a:off x="6463418" y="4100198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刀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529254"/>
              </p:ext>
            </p:extLst>
          </p:nvPr>
        </p:nvGraphicFramePr>
        <p:xfrm>
          <a:off x="9068594" y="279760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人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55704"/>
              </p:ext>
            </p:extLst>
          </p:nvPr>
        </p:nvGraphicFramePr>
        <p:xfrm>
          <a:off x="9775960" y="4100198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入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50409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152" y="946407"/>
            <a:ext cx="10317054" cy="3177520"/>
          </a:xfrm>
          <a:prstGeom prst="rect">
            <a:avLst/>
          </a:prstGeom>
        </p:spPr>
      </p:pic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378935"/>
              </p:ext>
            </p:extLst>
          </p:nvPr>
        </p:nvGraphicFramePr>
        <p:xfrm>
          <a:off x="726849" y="178831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母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657684"/>
              </p:ext>
            </p:extLst>
          </p:nvPr>
        </p:nvGraphicFramePr>
        <p:xfrm>
          <a:off x="732600" y="3027647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每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745496"/>
              </p:ext>
            </p:extLst>
          </p:nvPr>
        </p:nvGraphicFramePr>
        <p:xfrm>
          <a:off x="4562728" y="1776817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进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808591"/>
              </p:ext>
            </p:extLst>
          </p:nvPr>
        </p:nvGraphicFramePr>
        <p:xfrm>
          <a:off x="4562728" y="30190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井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452316"/>
              </p:ext>
            </p:extLst>
          </p:nvPr>
        </p:nvGraphicFramePr>
        <p:xfrm>
          <a:off x="6477792" y="1742313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父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520507"/>
              </p:ext>
            </p:extLst>
          </p:nvPr>
        </p:nvGraphicFramePr>
        <p:xfrm>
          <a:off x="6486418" y="301902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义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175050"/>
              </p:ext>
            </p:extLst>
          </p:nvPr>
        </p:nvGraphicFramePr>
        <p:xfrm>
          <a:off x="9798960" y="177681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贝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569622"/>
              </p:ext>
            </p:extLst>
          </p:nvPr>
        </p:nvGraphicFramePr>
        <p:xfrm>
          <a:off x="9798961" y="3010394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见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82016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8"/>
            <a:ext cx="1081239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四、根据提示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将句子补充完整。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当我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的时候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我很高兴。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当我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的时候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我很生气。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当我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的时候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我很害怕。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当我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的时候</a:t>
            </a:r>
            <a:r>
              <a:rPr lang="en-US" altLang="zh-CN" sz="3600" dirty="0">
                <a:latin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我很难过。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606637" y="229495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吃到巧克力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36189" y="3359947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被同学抢文具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5356" y="4509482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晚上一个人在家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4972" y="559024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养的小猫不见了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848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222</Words>
  <Application>Microsoft Office PowerPoint</Application>
  <PresentationFormat>宽屏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NEU-XT</vt:lpstr>
      <vt:lpstr>NEU-HZ</vt:lpstr>
      <vt:lpstr>方正黑体_GBK</vt:lpstr>
      <vt:lpstr>Times New Roman</vt:lpstr>
      <vt:lpstr>方正小标宋_GBK</vt:lpstr>
      <vt:lpstr>微软雅黑</vt:lpstr>
      <vt:lpstr>方正大标宋_GBK</vt:lpstr>
      <vt:lpstr>华文宋体</vt:lpstr>
      <vt:lpstr>方正楷体_GBK</vt:lpstr>
      <vt:lpstr>Wingdings</vt:lpstr>
      <vt:lpstr>NEU-BZ</vt:lpstr>
      <vt:lpstr>方正大标宋简体</vt:lpstr>
      <vt:lpstr>方正仿宋_GBK</vt:lpstr>
      <vt:lpstr>汉仪雅酷黑 95W</vt:lpstr>
      <vt:lpstr>Calibri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277</cp:revision>
  <dcterms:created xsi:type="dcterms:W3CDTF">2019-06-19T02:08:00Z</dcterms:created>
  <dcterms:modified xsi:type="dcterms:W3CDTF">2026-03-26T06:49:46Z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