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11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仿宋" panose="02010609060101010101" pitchFamily="49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隶变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黑体_GBK" panose="03000509000000000000" pitchFamily="65" charset="-122"/>
      <p:regular r:id="rId26"/>
    </p:embeddedFont>
    <p:embeddedFont>
      <p:font typeface="NEU-HZ" panose="02010600010101010101" pitchFamily="2" charset="-122"/>
      <p:regular r:id="rId27"/>
      <p: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55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小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猴子下山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1ACEA54-D5BE-40ED-9C12-AB6614B50DB1}"/>
              </a:ext>
            </a:extLst>
          </p:cNvPr>
          <p:cNvSpPr/>
          <p:nvPr/>
        </p:nvSpPr>
        <p:spPr>
          <a:xfrm>
            <a:off x="398002" y="821065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22F74F4-1592-4592-B7D2-37F435781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111" y="1816315"/>
            <a:ext cx="10874721" cy="1876067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72BA6B8D-DC52-4046-B8BD-BE68794C0B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940850"/>
              </p:ext>
            </p:extLst>
          </p:nvPr>
        </p:nvGraphicFramePr>
        <p:xfrm>
          <a:off x="539642" y="2542638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来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往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55E11ADF-3557-4D88-90AF-802627E7A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444795"/>
              </p:ext>
            </p:extLst>
          </p:nvPr>
        </p:nvGraphicFramePr>
        <p:xfrm>
          <a:off x="2684213" y="253465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走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着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B8FB45BA-FA1D-427F-A82E-9F7735775F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257710"/>
              </p:ext>
            </p:extLst>
          </p:nvPr>
        </p:nvGraphicFramePr>
        <p:xfrm>
          <a:off x="4828783" y="253219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西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瓜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69A205C2-CF36-46A7-BC9C-D1795F1A3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069116"/>
              </p:ext>
            </p:extLst>
          </p:nvPr>
        </p:nvGraphicFramePr>
        <p:xfrm>
          <a:off x="6982416" y="2542638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进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行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E035FA76-FA88-41FD-82F9-BF03FB68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749895"/>
              </p:ext>
            </p:extLst>
          </p:nvPr>
        </p:nvGraphicFramePr>
        <p:xfrm>
          <a:off x="9126985" y="253219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高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兴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612475" y="861094"/>
            <a:ext cx="108994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二、选字填空。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进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期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学校要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行卫生评比。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快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地里的西瓜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熟了。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常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东东经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走那条很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的路。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88758" y="23984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54985" y="23463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11453" y="34579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48615" y="34579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3105" y="45809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57574" y="45809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F3348AD-8D85-41A0-B256-EAB73737A61F}"/>
              </a:ext>
            </a:extLst>
          </p:cNvPr>
          <p:cNvSpPr/>
          <p:nvPr/>
        </p:nvSpPr>
        <p:spPr>
          <a:xfrm>
            <a:off x="505460" y="841079"/>
            <a:ext cx="11006454" cy="325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三、填量词。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桃树　 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瓜地　 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兔子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西瓜　 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玉米　 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猴子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88E0D6-7C8D-4B8E-92C5-975957EE74F3}"/>
              </a:ext>
            </a:extLst>
          </p:cNvPr>
          <p:cNvSpPr/>
          <p:nvPr/>
        </p:nvSpPr>
        <p:spPr>
          <a:xfrm>
            <a:off x="1451440" y="23815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105C9AD-000F-4253-9954-76A19E3B7B4F}"/>
              </a:ext>
            </a:extLst>
          </p:cNvPr>
          <p:cNvSpPr/>
          <p:nvPr/>
        </p:nvSpPr>
        <p:spPr>
          <a:xfrm>
            <a:off x="1444483" y="34779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3B59B13-0DA8-4C4A-9034-6FB51C82DB8B}"/>
              </a:ext>
            </a:extLst>
          </p:cNvPr>
          <p:cNvSpPr/>
          <p:nvPr/>
        </p:nvSpPr>
        <p:spPr>
          <a:xfrm>
            <a:off x="4795060" y="23815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59E9B34-CC31-4731-94FC-252BF5E2C37E}"/>
              </a:ext>
            </a:extLst>
          </p:cNvPr>
          <p:cNvSpPr/>
          <p:nvPr/>
        </p:nvSpPr>
        <p:spPr>
          <a:xfrm>
            <a:off x="4795059" y="34541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DAB677B-40FE-40FA-880C-3DA3DDC993DE}"/>
              </a:ext>
            </a:extLst>
          </p:cNvPr>
          <p:cNvSpPr/>
          <p:nvPr/>
        </p:nvSpPr>
        <p:spPr>
          <a:xfrm>
            <a:off x="8135381" y="23815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29FE2B0-62F1-4350-B8C6-C4132C5A3379}"/>
              </a:ext>
            </a:extLst>
          </p:cNvPr>
          <p:cNvSpPr/>
          <p:nvPr/>
        </p:nvSpPr>
        <p:spPr>
          <a:xfrm>
            <a:off x="8135380" y="34471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982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6" name="矩形 15"/>
          <p:cNvSpPr/>
          <p:nvPr/>
        </p:nvSpPr>
        <p:spPr>
          <a:xfrm>
            <a:off x="505461" y="841080"/>
            <a:ext cx="6635056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写一写。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63518"/>
            <a:ext cx="10780763" cy="356138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709656" y="333012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512577" y="333012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394463" y="332485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香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0197384" y="332485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黄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709656" y="456369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蹦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512577" y="456369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A21B5D-982F-499A-BFFE-F1F8A2ED489D}"/>
              </a:ext>
            </a:extLst>
          </p:cNvPr>
          <p:cNvSpPr/>
          <p:nvPr/>
        </p:nvSpPr>
        <p:spPr>
          <a:xfrm>
            <a:off x="505459" y="841079"/>
            <a:ext cx="11006455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五、根据图片的内容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选择相应的动词。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掰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扔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摘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扛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⑤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捧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9C362CC-D91D-4F0B-BFED-4F99F774C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368" y="2874859"/>
            <a:ext cx="11006455" cy="239442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DC2EB5C-D5A2-466C-AC7C-EA2FC70AD253}"/>
              </a:ext>
            </a:extLst>
          </p:cNvPr>
          <p:cNvSpPr txBox="1"/>
          <p:nvPr/>
        </p:nvSpPr>
        <p:spPr>
          <a:xfrm>
            <a:off x="1084981" y="4667801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12A7993-4E86-4186-8C23-7371660AB26E}"/>
              </a:ext>
            </a:extLst>
          </p:cNvPr>
          <p:cNvSpPr txBox="1"/>
          <p:nvPr/>
        </p:nvSpPr>
        <p:spPr>
          <a:xfrm>
            <a:off x="3287800" y="4669756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④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1384C96-925C-4BF8-A5FD-45745DBB2199}"/>
              </a:ext>
            </a:extLst>
          </p:cNvPr>
          <p:cNvSpPr txBox="1"/>
          <p:nvPr/>
        </p:nvSpPr>
        <p:spPr>
          <a:xfrm>
            <a:off x="5537081" y="4686910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⑤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0109657-2CFC-439A-BC40-D47F4FC392C1}"/>
              </a:ext>
            </a:extLst>
          </p:cNvPr>
          <p:cNvSpPr txBox="1"/>
          <p:nvPr/>
        </p:nvSpPr>
        <p:spPr>
          <a:xfrm>
            <a:off x="8239516" y="4686910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③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6948CD2-932A-4368-A0B9-5CF13CF29D12}"/>
              </a:ext>
            </a:extLst>
          </p:cNvPr>
          <p:cNvSpPr txBox="1"/>
          <p:nvPr/>
        </p:nvSpPr>
        <p:spPr>
          <a:xfrm>
            <a:off x="10520223" y="4686910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259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187</Words>
  <Application>Microsoft Office PowerPoint</Application>
  <PresentationFormat>宽屏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方正大标宋_GBK</vt:lpstr>
      <vt:lpstr>Calibri</vt:lpstr>
      <vt:lpstr>方正楷体_GBK</vt:lpstr>
      <vt:lpstr>方正大标宋简体</vt:lpstr>
      <vt:lpstr>Arial</vt:lpstr>
      <vt:lpstr>方正小标宋_GBK</vt:lpstr>
      <vt:lpstr>Times New Roman</vt:lpstr>
      <vt:lpstr>方正仿宋_GBK</vt:lpstr>
      <vt:lpstr>仿宋</vt:lpstr>
      <vt:lpstr>微软雅黑</vt:lpstr>
      <vt:lpstr>方正隶变_GBK</vt:lpstr>
      <vt:lpstr>汉仪雅酷黑 95W</vt:lpstr>
      <vt:lpstr>NEU-BZ</vt:lpstr>
      <vt:lpstr>Wingdings</vt:lpstr>
      <vt:lpstr>方正黑体_GBK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264</cp:revision>
  <dcterms:created xsi:type="dcterms:W3CDTF">2019-06-19T02:08:00Z</dcterms:created>
  <dcterms:modified xsi:type="dcterms:W3CDTF">2026-03-26T02:24:07Z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