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25" r:id="rId10"/>
    <p:sldId id="498" r:id="rId11"/>
    <p:sldId id="526" r:id="rId12"/>
    <p:sldId id="530" r:id="rId13"/>
    <p:sldId id="427" r:id="rId14"/>
  </p:sldIdLst>
  <p:sldSz cx="12192000" cy="6858000"/>
  <p:notesSz cx="6858000" cy="9144000"/>
  <p:embeddedFontLs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华文宋体" pitchFamily="2" charset="-122"/>
      <p:regular r:id="rId19"/>
    </p:embeddedFont>
    <p:embeddedFont>
      <p:font typeface="方正黑体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仿宋_GBK" pitchFamily="65" charset="-122"/>
      <p:regular r:id="rId24"/>
    </p:embeddedFont>
    <p:embeddedFont>
      <p:font typeface="方正大标宋_GBK" charset="-122"/>
      <p:regular r:id="rId25"/>
    </p:embeddedFont>
    <p:embeddedFont>
      <p:font typeface="方正楷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大标宋简体" charset="-122"/>
      <p:regular r:id="rId31"/>
    </p:embeddedFont>
    <p:embeddedFont>
      <p:font typeface="NEU-XT" pitchFamily="18" charset="-122"/>
      <p:regular r:id="rId32"/>
    </p:embeddedFont>
    <p:embeddedFont>
      <p:font typeface="方正小标宋_GBK" pitchFamily="65" charset="-122"/>
      <p:regular r:id="rId33"/>
    </p:embeddedFont>
    <p:embeddedFont>
      <p:font typeface="方正隶变_GBK" charset="-122"/>
      <p:regular r:id="rId34"/>
    </p:embeddedFont>
    <p:embeddedFont>
      <p:font typeface="NEU-HZ" pitchFamily="2" charset="-122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要下雨了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694" y="1598524"/>
            <a:ext cx="106176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阅读选段</a:t>
            </a:r>
            <a:r>
              <a:rPr lang="en-US" altLang="zh-CN" sz="34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兔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妈妈一边轻轻地给小白兔擦身上的雨水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一边温和地对小白兔说道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泥鳅跳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大雨到。大蛇出洞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大雨咚咚。蛤蟆呱呱叫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大雨就要到。蚯蚓路上爬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雨水乱如麻。蜘蛛张网天气好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蜘蛛收网天落雨。你记住这些谚语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以后出门多观察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就不用担心再被雨淋了。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902170"/>
            <a:ext cx="1082739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选段中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告诉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出门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多观察就不用担心再被雨淋了。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圈出选段中能预告天气的动物的名称。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0659" y="10445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兔妈妈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1170" y="103207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小白兔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3122" y="3720518"/>
            <a:ext cx="86052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泥鳅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大蛇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蛤蟆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蚯蚓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sz="3600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770593" y="3632434"/>
            <a:ext cx="939051" cy="73441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503712" y="3645024"/>
            <a:ext cx="939051" cy="73441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231904" y="3645024"/>
            <a:ext cx="939051" cy="73441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104112" y="3645024"/>
            <a:ext cx="939051" cy="73441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192344" y="3645024"/>
            <a:ext cx="939051" cy="73441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9703" y="884056"/>
            <a:ext cx="653416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根据兔妈妈说的谚语连一连。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1161" y="2121099"/>
            <a:ext cx="10780753" cy="235959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68544" y="2843694"/>
            <a:ext cx="6579838" cy="11830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44063" y="2806029"/>
            <a:ext cx="6469346" cy="12206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800213" y="2959172"/>
            <a:ext cx="2419251" cy="10675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08271" y="2806029"/>
            <a:ext cx="7246298" cy="12206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644081" y="3112316"/>
            <a:ext cx="4283905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28507"/>
            <a:ext cx="108700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一、给下列加点字注音。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乌云低沉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zh-CN" altLang="en-US" sz="3600" dirty="0" smtClean="0">
                <a:latin typeface="方正楷体_GBK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雷声响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空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气潮湿有点闷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  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蜘蛛忙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着收起蜘蛛网回窝里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没空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玩闹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大雨不久要来到。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1623" y="263127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chén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6876" y="263127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kōng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5873" y="34420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mēn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6156" y="3464348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máng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7611" y="430895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kòng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818677" y="28928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14095" y="29249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4543" y="37722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89673" y="37421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619219" y="37338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333" y="1876353"/>
            <a:ext cx="8002577" cy="174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56732" y="866246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333" y="3941886"/>
            <a:ext cx="7935466" cy="178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17527"/>
              </p:ext>
            </p:extLst>
          </p:nvPr>
        </p:nvGraphicFramePr>
        <p:xfrm>
          <a:off x="1190580" y="2576830"/>
          <a:ext cx="213984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69924"/>
                <a:gridCol w="1069924"/>
              </a:tblGrid>
              <a:tr h="6833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530332"/>
              </p:ext>
            </p:extLst>
          </p:nvPr>
        </p:nvGraphicFramePr>
        <p:xfrm>
          <a:off x="4005434" y="2647076"/>
          <a:ext cx="212093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60465"/>
                <a:gridCol w="1060465"/>
              </a:tblGrid>
              <a:tr h="547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369508"/>
              </p:ext>
            </p:extLst>
          </p:nvPr>
        </p:nvGraphicFramePr>
        <p:xfrm>
          <a:off x="6760216" y="2576830"/>
          <a:ext cx="214889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4446"/>
                <a:gridCol w="1074446"/>
              </a:tblGrid>
              <a:tr h="60575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11641"/>
              </p:ext>
            </p:extLst>
          </p:nvPr>
        </p:nvGraphicFramePr>
        <p:xfrm>
          <a:off x="1203165" y="4719156"/>
          <a:ext cx="2140504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0252"/>
                <a:gridCol w="1070252"/>
              </a:tblGrid>
              <a:tr h="44846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122333"/>
              </p:ext>
            </p:extLst>
          </p:nvPr>
        </p:nvGraphicFramePr>
        <p:xfrm>
          <a:off x="3983063" y="4702379"/>
          <a:ext cx="219922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99613"/>
                <a:gridCol w="1099613"/>
              </a:tblGrid>
              <a:tr h="55751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988054"/>
              </p:ext>
            </p:extLst>
          </p:nvPr>
        </p:nvGraphicFramePr>
        <p:xfrm>
          <a:off x="6785381" y="4710768"/>
          <a:ext cx="215728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8641"/>
                <a:gridCol w="1078641"/>
              </a:tblGrid>
              <a:tr h="5742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6953"/>
            <a:ext cx="106260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dirty="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小白兔割草。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白兔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在山坡上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割草。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白兔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弯着腰在山坡上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割草。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                        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爷爷扫雪。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爷爷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扫雪。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爷爷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扫雪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8056" y="1992763"/>
            <a:ext cx="2347482" cy="1707431"/>
          </a:xfrm>
          <a:prstGeom prst="rect">
            <a:avLst/>
          </a:prstGeom>
        </p:spPr>
      </p:pic>
      <p:pic>
        <p:nvPicPr>
          <p:cNvPr id="9" name="image1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73247" y="4635295"/>
            <a:ext cx="2347482" cy="17074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0033" y="50799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在门前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9414" y="591865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认真地在门前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653716" y="957929"/>
            <a:ext cx="84533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小鸡捉虫子。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小鸡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虫子。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小鸡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捉虫子。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蜜蜂采蜜。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 smtClean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蜜蜂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采蜜。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蜜蜂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采蜜。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1477" y="1434518"/>
            <a:ext cx="2512403" cy="1794574"/>
          </a:xfrm>
          <a:prstGeom prst="rect">
            <a:avLst/>
          </a:prstGeom>
        </p:spPr>
      </p:pic>
      <p:pic>
        <p:nvPicPr>
          <p:cNvPr id="9" name="image15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1477" y="3830873"/>
            <a:ext cx="2704371" cy="19316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25792" y="192659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在草地上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5792" y="2770098"/>
            <a:ext cx="3774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开心地在草地上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6624" y="440920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在花丛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98209" y="5188589"/>
            <a:ext cx="3429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辛勤地在花丛中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5860" y="879618"/>
            <a:ext cx="10491832" cy="5627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四、选择合适的语气词填空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并加上标点。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　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吗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吧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您就唱几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我正忙着捉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虫子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你今天写作业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了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你为什么飞得这么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低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6048" y="1921079"/>
            <a:ext cx="4764947" cy="79482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464304" y="2803550"/>
            <a:ext cx="1696261" cy="831421"/>
            <a:chOff x="3464304" y="2602214"/>
            <a:chExt cx="1696261" cy="83142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3464304" y="2602214"/>
              <a:ext cx="839598" cy="826786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4320967" y="2606849"/>
              <a:ext cx="839598" cy="82678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399739" y="3743831"/>
            <a:ext cx="1696261" cy="831421"/>
            <a:chOff x="3464304" y="2602214"/>
            <a:chExt cx="1696261" cy="83142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3464304" y="2602214"/>
              <a:ext cx="839598" cy="826786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4320967" y="2606849"/>
              <a:ext cx="839598" cy="826786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367808" y="4797152"/>
            <a:ext cx="1696261" cy="831421"/>
            <a:chOff x="3464304" y="2602214"/>
            <a:chExt cx="1696261" cy="831421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3464304" y="2602214"/>
              <a:ext cx="839598" cy="82678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4320967" y="2606849"/>
              <a:ext cx="839598" cy="82678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303912" y="5639574"/>
            <a:ext cx="1696261" cy="831421"/>
            <a:chOff x="3464304" y="2602214"/>
            <a:chExt cx="1696261" cy="83142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3464304" y="2602214"/>
              <a:ext cx="839598" cy="826786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5440"/>
            <a:stretch/>
          </p:blipFill>
          <p:spPr>
            <a:xfrm>
              <a:off x="4320967" y="2606849"/>
              <a:ext cx="839598" cy="826786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3579586" y="2942222"/>
            <a:ext cx="1390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吧</a:t>
            </a:r>
            <a:r>
              <a:rPr lang="en-US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cs typeface="Times New Roman"/>
              </a:rPr>
              <a:t>!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4954" y="3895365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cs typeface="Times New Roman"/>
              </a:rPr>
              <a:t>!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06136" y="4917181"/>
            <a:ext cx="12250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吗</a:t>
            </a:r>
            <a:r>
              <a:rPr lang="en-US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cs typeface="Times New Roman"/>
              </a:rPr>
              <a:t>?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78368" y="5786473"/>
            <a:ext cx="1329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呀</a:t>
            </a:r>
            <a:r>
              <a:rPr lang="en-US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cs typeface="Times New Roman"/>
              </a:rPr>
              <a:t>?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0904"/>
            <a:ext cx="10810615" cy="5764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五、阅读文段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小白兔连忙挎起篮子往家跑。他看见路边有一大群蚂蚁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就把要下雨的消息告诉了蚂蚁。一只大蚂蚁说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是要下雨了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我们正忙着搬东西呢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小白兔加快步子往家跑。他一边跑一边喊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要下雨了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轰隆隆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天空响起了一阵雷声。哗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哗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哗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大雨真的下起来了</a:t>
            </a:r>
            <a:r>
              <a:rPr lang="en-US" altLang="zh-CN" sz="3400" dirty="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728607" y="2009296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133049" y="414908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408922" y="414908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907757"/>
            <a:ext cx="107938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选文有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蚂蚁说了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从选文中找出下面词语的近义词。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发现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——(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飞快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果然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7395" y="109552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1275" y="1075350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2101" y="2789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看见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32778" y="2789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连忙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06934" y="35959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真的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79383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用文中加点词各写一句话。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连忙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从选文可知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说明要下雨了。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蚂蚁搬东西。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小白兔加快步子往家跑。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30604"/>
            <a:ext cx="6252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门铃响了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丽丽连忙去开门。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6866" y="4175565"/>
            <a:ext cx="6104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妈妈一边唱歌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一边洗衣服。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2917" y="51134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253</Words>
  <Application>Microsoft Office PowerPoint</Application>
  <PresentationFormat>自定义</PresentationFormat>
  <Paragraphs>115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NEU-BZ</vt:lpstr>
      <vt:lpstr>华文宋体</vt:lpstr>
      <vt:lpstr>方正黑体_GBK</vt:lpstr>
      <vt:lpstr>方正书宋_GBK</vt:lpstr>
      <vt:lpstr>微软雅黑</vt:lpstr>
      <vt:lpstr>方正仿宋_GBK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2026-03-28T06:47:21Z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