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56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园地七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C76F6F1-1857-4D69-9FE4-2B4D8DBD486A}"/>
              </a:ext>
            </a:extLst>
          </p:cNvPr>
          <p:cNvSpPr/>
          <p:nvPr/>
        </p:nvSpPr>
        <p:spPr>
          <a:xfrm>
            <a:off x="505460" y="861094"/>
            <a:ext cx="8638540" cy="1668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3B65336-9E9C-4704-864F-C428EAE70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1808441"/>
            <a:ext cx="10892853" cy="334108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72EA7C6-7CD3-42E0-BD28-EEF2781E7345}"/>
              </a:ext>
            </a:extLst>
          </p:cNvPr>
          <p:cNvCxnSpPr>
            <a:cxnSpLocks/>
          </p:cNvCxnSpPr>
          <p:nvPr/>
        </p:nvCxnSpPr>
        <p:spPr>
          <a:xfrm>
            <a:off x="2815308" y="2258114"/>
            <a:ext cx="2164098" cy="24677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5EDB8D7-6322-4B89-9E73-9FC58070E77C}"/>
              </a:ext>
            </a:extLst>
          </p:cNvPr>
          <p:cNvCxnSpPr>
            <a:cxnSpLocks/>
          </p:cNvCxnSpPr>
          <p:nvPr/>
        </p:nvCxnSpPr>
        <p:spPr>
          <a:xfrm flipV="1">
            <a:off x="2534651" y="2181885"/>
            <a:ext cx="2526236" cy="9886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4F6B5C8-3AD1-471B-889F-1DF1A7182424}"/>
              </a:ext>
            </a:extLst>
          </p:cNvPr>
          <p:cNvCxnSpPr>
            <a:cxnSpLocks/>
          </p:cNvCxnSpPr>
          <p:nvPr/>
        </p:nvCxnSpPr>
        <p:spPr>
          <a:xfrm flipV="1">
            <a:off x="2105379" y="3061859"/>
            <a:ext cx="2955508" cy="8807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DA928B3-99EE-4AD9-95A3-A0AAC6BD3AA6}"/>
              </a:ext>
            </a:extLst>
          </p:cNvPr>
          <p:cNvCxnSpPr>
            <a:cxnSpLocks/>
          </p:cNvCxnSpPr>
          <p:nvPr/>
        </p:nvCxnSpPr>
        <p:spPr>
          <a:xfrm flipV="1">
            <a:off x="2231472" y="3942574"/>
            <a:ext cx="2747934" cy="7881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9AFAB8E-19DE-4BF0-916C-9D8B2328A5A2}"/>
              </a:ext>
            </a:extLst>
          </p:cNvPr>
          <p:cNvCxnSpPr>
            <a:cxnSpLocks/>
          </p:cNvCxnSpPr>
          <p:nvPr/>
        </p:nvCxnSpPr>
        <p:spPr>
          <a:xfrm>
            <a:off x="7903356" y="2219010"/>
            <a:ext cx="2183265" cy="24344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123361D-D6F6-490E-AE3A-4E43DED53A6C}"/>
              </a:ext>
            </a:extLst>
          </p:cNvPr>
          <p:cNvCxnSpPr>
            <a:cxnSpLocks/>
          </p:cNvCxnSpPr>
          <p:nvPr/>
        </p:nvCxnSpPr>
        <p:spPr>
          <a:xfrm>
            <a:off x="8817756" y="3061859"/>
            <a:ext cx="1268865" cy="8807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5AEBE25-FA77-47AE-A533-878D76C7F933}"/>
              </a:ext>
            </a:extLst>
          </p:cNvPr>
          <p:cNvCxnSpPr>
            <a:cxnSpLocks/>
          </p:cNvCxnSpPr>
          <p:nvPr/>
        </p:nvCxnSpPr>
        <p:spPr>
          <a:xfrm flipV="1">
            <a:off x="8462292" y="3061859"/>
            <a:ext cx="1563973" cy="8175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4765BD1-958A-4742-8A6B-249C8D9F348B}"/>
              </a:ext>
            </a:extLst>
          </p:cNvPr>
          <p:cNvCxnSpPr>
            <a:cxnSpLocks/>
          </p:cNvCxnSpPr>
          <p:nvPr/>
        </p:nvCxnSpPr>
        <p:spPr>
          <a:xfrm flipV="1">
            <a:off x="7516481" y="2338513"/>
            <a:ext cx="3184715" cy="24715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9D094D1-9377-43E1-B70F-34042714B76E}"/>
              </a:ext>
            </a:extLst>
          </p:cNvPr>
          <p:cNvSpPr/>
          <p:nvPr/>
        </p:nvSpPr>
        <p:spPr>
          <a:xfrm>
            <a:off x="385525" y="94668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F665EF-743E-42D5-92A5-89C853921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25" y="1935420"/>
            <a:ext cx="10542008" cy="1797368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0920682-0FCB-49F1-8A89-8DAD7A3AF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19748"/>
              </p:ext>
            </p:extLst>
          </p:nvPr>
        </p:nvGraphicFramePr>
        <p:xfrm>
          <a:off x="505460" y="258130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巾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8756ADED-53D0-48EB-9CB5-B7D2D5F60C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765901"/>
              </p:ext>
            </p:extLst>
          </p:nvPr>
        </p:nvGraphicFramePr>
        <p:xfrm>
          <a:off x="3240235" y="260016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手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DBCB9D0C-7B5F-4D41-A48C-183CCC776E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309549"/>
              </p:ext>
            </p:extLst>
          </p:nvPr>
        </p:nvGraphicFramePr>
        <p:xfrm>
          <a:off x="5975010" y="260123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白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兔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394EAF32-DC5B-4067-88B9-CB3690D36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299639"/>
              </p:ext>
            </p:extLst>
          </p:nvPr>
        </p:nvGraphicFramePr>
        <p:xfrm>
          <a:off x="8708523" y="258130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看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见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1" y="861094"/>
            <a:ext cx="6635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70" y="1527439"/>
            <a:ext cx="10783234" cy="353598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12471" y="5268215"/>
            <a:ext cx="95622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我知道这些东西多出现在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48634" y="2971800"/>
            <a:ext cx="3028475" cy="14276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291356" y="2834467"/>
            <a:ext cx="3351648" cy="15650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91756" y="2571773"/>
            <a:ext cx="3135987" cy="19405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889185" y="2935140"/>
            <a:ext cx="8525800" cy="15771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706926" y="538333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卫生间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E055CB-604A-4679-A13A-6FDE69AD5D71}"/>
              </a:ext>
            </a:extLst>
          </p:cNvPr>
          <p:cNvSpPr/>
          <p:nvPr/>
        </p:nvSpPr>
        <p:spPr>
          <a:xfrm>
            <a:off x="505460" y="821067"/>
            <a:ext cx="10096148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四、写出带有下列偏旁的两个字。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刂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力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(         )(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45156CE-5A0B-412D-A4B7-735CA656EA45}"/>
              </a:ext>
            </a:extLst>
          </p:cNvPr>
          <p:cNvSpPr/>
          <p:nvPr/>
        </p:nvSpPr>
        <p:spPr>
          <a:xfrm>
            <a:off x="1689721" y="2354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F94BD44-4D21-44E7-9E52-D1F923F1FCA3}"/>
              </a:ext>
            </a:extLst>
          </p:cNvPr>
          <p:cNvSpPr/>
          <p:nvPr/>
        </p:nvSpPr>
        <p:spPr>
          <a:xfrm>
            <a:off x="3074901" y="2354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141C885-A5B8-44EE-BF70-6FC25E4D314E}"/>
              </a:ext>
            </a:extLst>
          </p:cNvPr>
          <p:cNvSpPr/>
          <p:nvPr/>
        </p:nvSpPr>
        <p:spPr>
          <a:xfrm>
            <a:off x="6096000" y="23543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C8FD089-BA40-4FD0-BF37-3C0D78938F95}"/>
              </a:ext>
            </a:extLst>
          </p:cNvPr>
          <p:cNvSpPr/>
          <p:nvPr/>
        </p:nvSpPr>
        <p:spPr>
          <a:xfrm>
            <a:off x="7603426" y="23543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D16C9E3-834C-45D9-A814-01A2372E964F}"/>
              </a:ext>
            </a:extLst>
          </p:cNvPr>
          <p:cNvSpPr/>
          <p:nvPr/>
        </p:nvSpPr>
        <p:spPr>
          <a:xfrm>
            <a:off x="1634338" y="34341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EFA6384-06CA-4BB0-B4AD-9B736EB74264}"/>
              </a:ext>
            </a:extLst>
          </p:cNvPr>
          <p:cNvSpPr/>
          <p:nvPr/>
        </p:nvSpPr>
        <p:spPr>
          <a:xfrm>
            <a:off x="3086381" y="34341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C2B2FE1-8D8A-4ED3-BA07-D395A4B10ADD}"/>
              </a:ext>
            </a:extLst>
          </p:cNvPr>
          <p:cNvSpPr/>
          <p:nvPr/>
        </p:nvSpPr>
        <p:spPr>
          <a:xfrm>
            <a:off x="5990467" y="34199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492B489-5C02-401B-9542-B20A4EC9A017}"/>
              </a:ext>
            </a:extLst>
          </p:cNvPr>
          <p:cNvSpPr/>
          <p:nvPr/>
        </p:nvSpPr>
        <p:spPr>
          <a:xfrm>
            <a:off x="7463984" y="34441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6" name="image1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14086" y="3599512"/>
            <a:ext cx="762624" cy="3045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86596" y="861094"/>
            <a:ext cx="10601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五、按课文内容填空。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知则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能则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《荀子》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卷书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董其昌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读书破</a:t>
            </a:r>
            <a:r>
              <a:rPr lang="zh-CN" altLang="zh-CN" sz="36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卷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如有神。</a:t>
            </a:r>
            <a:r>
              <a:rPr lang="en-US" altLang="zh-CN" sz="3600" dirty="0">
                <a:latin typeface="方正仿宋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杜甫</a:t>
            </a:r>
            <a:r>
              <a:rPr lang="en-US" altLang="zh-CN" sz="3600" dirty="0">
                <a:latin typeface="方正仿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1408271" y="22949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2661" y="229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49669" y="229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1891" y="229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1436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51713" y="34289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行万里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96721" y="4460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79532" y="448846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896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193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266</cp:revision>
  <dcterms:created xsi:type="dcterms:W3CDTF">2019-06-19T02:08:00Z</dcterms:created>
  <dcterms:modified xsi:type="dcterms:W3CDTF">2026-03-26T02:34:02Z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