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31" r:id="rId6"/>
    <p:sldId id="524" r:id="rId7"/>
    <p:sldId id="498" r:id="rId8"/>
    <p:sldId id="525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NEU-XT" pitchFamily="18" charset="-122"/>
      <p:regular r:id="rId25"/>
    </p:embeddedFont>
    <p:embeddedFont>
      <p:font typeface="方正楷体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NEU-HZ" pitchFamily="2" charset="-122"/>
      <p:regular r:id="rId28"/>
    </p:embeddedFont>
    <p:embeddedFont>
      <p:font typeface="方正仿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小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壁虎借尾巴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99582"/>
            <a:ext cx="6753679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写生字。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5223" y="3117935"/>
            <a:ext cx="64633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经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324" y="2589199"/>
            <a:ext cx="2347987" cy="1451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566401" y="3114675"/>
            <a:ext cx="750526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房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452" y="2579674"/>
            <a:ext cx="1061965" cy="1451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363389" y="3067050"/>
            <a:ext cx="3534942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小明看见一条爬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782" y="2483719"/>
            <a:ext cx="1085848" cy="152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719032" y="4746710"/>
            <a:ext cx="2611612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的蛇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吓得他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623" y="4228508"/>
            <a:ext cx="1052739" cy="152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333262" y="4720133"/>
            <a:ext cx="64633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紧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724" y="4232671"/>
            <a:ext cx="1251426" cy="156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150486" y="4740279"/>
            <a:ext cx="249299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大人求助。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53481" y="306705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过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74550" y="308318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草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18852" y="306924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74531" y="300797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行</a:t>
            </a:r>
            <a:endParaRPr lang="en-US" altLang="zh-CN" sz="5400" dirty="0" smtClean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86106" y="475932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赶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21999" y="476885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向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69"/>
            <a:ext cx="108546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转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用音序查字法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先查大写字母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音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节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NEU-XT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转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字可以组词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NEU-XT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NEU-XT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656727" y="1764397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Z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3586" y="255497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zhuɑn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1727" y="25549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37727" y="25549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91824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吗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啦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没有尾巴多难看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)!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向谁去借一条尾巴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我长出一条新尾巴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)!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牛伯伯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您把尾巴借给我行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9859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2356" y="36254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7059" y="43932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8659" y="5231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四、按课文内容给下面的句子排排序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小壁虎向小鱼借尾巴。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小壁虎被蛇咬掉了尾巴。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小壁虎向燕子借尾巴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dirty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借不到尾巴的小壁虎很难过。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小壁虎向老牛借尾巴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小壁虎长出了一条新尾巴。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排序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2129" y="500289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②①⑤③④⑥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85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小壁虎向小鱼借尾巴。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小壁虎被蛇咬掉了尾巴。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小壁虎向燕子借尾巴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dirty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借不到尾巴的小壁虎很难过。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小壁虎向老牛借尾巴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小壁虎长出了一条新尾巴。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因为小鱼要用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尾巴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老牛要用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尾巴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燕子要用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尾巴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所以都不能把尾巴借给小壁虎。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掌握方向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拨水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赶蝇子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848909" y="3983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01759" y="3983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7742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61" y="1596940"/>
            <a:ext cx="11006454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小壁虎爬呀爬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爬到房檐下。他看见燕子摆着尾巴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在空中飞来飞去。小壁虎说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燕子阿姨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您把尾巴借给我行吗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燕子说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不行啊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我要用尾巴掌握方向呢。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文段共有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句要读出小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壁虎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的语气。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小壁虎向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借尾巴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它不肯借是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因为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我还知道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尾巴的用途是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572073" y="105954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17929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0777" y="26044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燕子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575" y="3429000"/>
            <a:ext cx="5829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燕子要用尾巴掌握方向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7427" y="42408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5012" y="422485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驱赶蚊虫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184</Words>
  <Application>Microsoft Office PowerPoint</Application>
  <PresentationFormat>自定义</PresentationFormat>
  <Paragraphs>82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方正大标宋_GBK</vt:lpstr>
      <vt:lpstr>方正隶变_GBK</vt:lpstr>
      <vt:lpstr>方正小标宋_GBK</vt:lpstr>
      <vt:lpstr>NEU-BZ</vt:lpstr>
      <vt:lpstr>微软雅黑</vt:lpstr>
      <vt:lpstr>方正大标宋简体</vt:lpstr>
      <vt:lpstr>Calibri</vt:lpstr>
      <vt:lpstr>NEU-XT</vt:lpstr>
      <vt:lpstr>方正楷体_GBK</vt:lpstr>
      <vt:lpstr>方正黑体_GBK</vt:lpstr>
      <vt:lpstr>NEU-HZ</vt:lpstr>
      <vt:lpstr>Wingdings</vt:lpstr>
      <vt:lpstr>Times New Roman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255</cp:revision>
  <dcterms:created xsi:type="dcterms:W3CDTF">2019-06-19T02:08:00Z</dcterms:created>
  <dcterms:modified xsi:type="dcterms:W3CDTF">2026-03-28T02:21:32Z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