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0" r:id="rId6"/>
    <p:sldId id="540" r:id="rId7"/>
    <p:sldId id="528" r:id="rId8"/>
    <p:sldId id="535" r:id="rId9"/>
    <p:sldId id="536" r:id="rId10"/>
    <p:sldId id="537" r:id="rId11"/>
    <p:sldId id="538" r:id="rId12"/>
    <p:sldId id="541" r:id="rId13"/>
    <p:sldId id="523" r:id="rId14"/>
    <p:sldId id="524" r:id="rId15"/>
    <p:sldId id="542" r:id="rId16"/>
    <p:sldId id="543" r:id="rId17"/>
    <p:sldId id="544" r:id="rId18"/>
    <p:sldId id="545" r:id="rId19"/>
    <p:sldId id="498" r:id="rId20"/>
    <p:sldId id="427" r:id="rId21"/>
  </p:sldIdLst>
  <p:sldSz cx="12192000" cy="6858000"/>
  <p:notesSz cx="6858000" cy="9144000"/>
  <p:embeddedFontLst>
    <p:embeddedFont>
      <p:font typeface="方正黑体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隶变_GBK" panose="03000509000000000000" pitchFamily="65" charset="-122"/>
      <p:regular r:id="rId25"/>
    </p:embeddedFont>
    <p:embeddedFont>
      <p:font typeface="方正楷体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方正大标宋简体" panose="02010600030101010101" charset="-122"/>
      <p:regular r:id="rId28"/>
    </p:embeddedFont>
    <p:embeddedFont>
      <p:font typeface="方正大标宋_GBK" panose="03000509000000000000" pitchFamily="65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方正书宋_GBK" panose="03000509000000000000" pitchFamily="65" charset="-122"/>
      <p:regular r:id="rId34"/>
    </p:embeddedFont>
    <p:embeddedFont>
      <p:font typeface="方正仿宋_GBK" panose="03000509000000000000" pitchFamily="65" charset="-122"/>
      <p:regular r:id="rId35"/>
    </p:embeddedFont>
    <p:embeddedFont>
      <p:font typeface="NEU-HZ" panose="02010600010101010101" pitchFamily="2" charset="-122"/>
      <p:regular r:id="rId36"/>
      <p:italic r:id="rId37"/>
    </p:embeddedFont>
    <p:embeddedFont>
      <p:font typeface="NEU-BZ" panose="02010600010101010101" pitchFamily="2" charset="-122"/>
      <p:regular r:id="rId38"/>
      <p:bold r:id="rId39"/>
      <p:italic r:id="rId40"/>
      <p:bold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5.png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6.png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5" Type="http://schemas.openxmlformats.org/officeDocument/2006/relationships/image" Target="../media/image7.png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4.png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依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依惜别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39565"/>
            <a:ext cx="109425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联欢会最终决定只表演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个节目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围绕主题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你将怎样删减替换节目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简单说明理由。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最终节目单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理由</a:t>
            </a:r>
            <a:r>
              <a:rPr lang="en-US" altLang="zh-CN" sz="34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257352" y="242647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①④⑤⑥⑨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3082131"/>
            <a:ext cx="1112294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主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题是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依依不舍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难忘师恩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②③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不能表达这一主题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因此要替换掉。备选节目中</a:t>
            </a:r>
            <a:r>
              <a:rPr lang="en-US" altLang="zh-CN" sz="30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⑥⑨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可以很好地和主题相扣</a:t>
            </a:r>
            <a:r>
              <a:rPr lang="en-US" altLang="zh-CN" sz="30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因此可以选。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819871" y="3926193"/>
            <a:ext cx="91270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78309" y="4734201"/>
            <a:ext cx="102686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498" y="4786633"/>
            <a:ext cx="10196423" cy="19598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2475" y="861095"/>
            <a:ext cx="10808899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下列句子中的哪一句最适合作为此次毕业联欢会的开场白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六年的小学时光匆匆流逝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我们忘不了老师的谆谆教导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忘不了同学的互帮互助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美好的青春记忆值得珍藏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四年的大学生活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我们风雨同舟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荣辱与共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我以母校为荣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母校以我为傲。让我们相约下一次同学会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再见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0861" y="148034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2475" y="861095"/>
            <a:ext cx="10808899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假如古筝独奏《高山流水》之后是歌曲联唱《最美好的回忆》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请你写几句串场词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5170" y="2622430"/>
            <a:ext cx="1038620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《高山流水》乐曲高妙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伯乐、子期的友情令人感慨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同样的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同窗六年的美妙回忆也令我们难忘。下面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请欣赏歌曲联唱《最美好的回忆》。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77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907287" cy="1165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同学们想邀请校长参加毕业联欢会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请将下面的邀请函补充完整。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注意写清楚时间、地点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75" y="2026414"/>
            <a:ext cx="10935224" cy="397398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475781" y="2877163"/>
            <a:ext cx="8859328" cy="1565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900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2900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</a:t>
            </a:r>
            <a:r>
              <a:rPr lang="zh-CN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例</a:t>
            </a:r>
            <a:r>
              <a:rPr lang="en-US" altLang="zh-CN" sz="29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为了感恩老师</a:t>
            </a:r>
            <a:r>
              <a:rPr lang="en-US" altLang="zh-CN" sz="29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告别同学</a:t>
            </a:r>
            <a:r>
              <a:rPr lang="en-US" altLang="zh-CN" sz="29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憧憬美好的未来</a:t>
            </a:r>
            <a:r>
              <a:rPr lang="en-US" altLang="zh-CN" sz="29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六年级全体同学将于</a:t>
            </a:r>
            <a:r>
              <a:rPr lang="en-US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</a:t>
            </a:r>
            <a:r>
              <a:rPr lang="en-US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29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在学校报告厅举行毕业联欢会。我们诚挚邀请您前来参加</a:t>
            </a:r>
            <a:r>
              <a:rPr lang="en-US" altLang="zh-CN" sz="29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恭候您的到来</a:t>
            </a:r>
            <a:r>
              <a:rPr lang="en-US" altLang="zh-CN" sz="29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29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9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en-US" sz="29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四、毕业赠言。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请把下面写好的几条毕业赠言分别送给你们班不同性格的同学。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缺乏自信的小萌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惰性较强的小</a:t>
            </a:r>
            <a:r>
              <a:rPr lang="zh-CN" altLang="zh-CN" sz="30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</a:t>
            </a:r>
            <a:endParaRPr lang="en-US" altLang="zh-CN" sz="30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内向胆小的小艳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被动学习的小军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汗水浇灌出美丽的花朵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勤奋创造美好的未来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不要学花儿只把春天等待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要学燕子衔着春天飞来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有花自有香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何必大风扬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你的潜能等着你去开发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勇敢地迈出脚步吧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你会发现生活是那样的多姿多彩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4454" y="3764477"/>
            <a:ext cx="4411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81399" y="4445964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25600" y="5118934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43385" y="5834699"/>
            <a:ext cx="46198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089866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一位同学想用一副对联来表达对母校的感激之情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下列最适合的一项是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花香馥郁今日情　春光洋溢赤子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不舍青青校园草　难忘款款恩师情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树下芳草春来绿　坛前鲜花别样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花草逢霖示我心　书案载语传深情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4852" y="17841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612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3"/>
            <a:ext cx="1080889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请写一段赠言送给你最敬爱的老师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表达你对老师的感激之情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739" y="2372264"/>
            <a:ext cx="10550106" cy="381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敬爱的老师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您就像春雨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默默滋润着我们这些小树苗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让我们在知识的土壤里茁壮成长。课堂上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您用生动的语言带我们走进奇妙的语文世界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课后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您耐心解答我们的每一个疑问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像妈妈一样关心着我们。谢谢您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老师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您的教诲我们会永远记在心里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我们会努力成为对社会有用的人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不辜负您的期望。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967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81408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五、毕业感言。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毕业在即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请你发表一段毕业感言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7138" y="1702173"/>
            <a:ext cx="10834777" cy="3100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每一次离别都是再聚首的序幕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每一声祝福都是前进的冲锋号。同学们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小学毕业不是终点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而是一个新的起点。让我们扬帆起航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迎接更加精彩的未来吧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92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21065"/>
            <a:ext cx="109425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六、妙笔生花。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把下面写给老师的信补充完整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回忆往昔无数美好的瞬间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感恩老师的谆谆教诲。</a:t>
            </a:r>
            <a:endParaRPr lang="zh-CN" altLang="en-US" sz="3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343" y="2324155"/>
            <a:ext cx="11139398" cy="41904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01166" y="241936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李老师</a:t>
            </a:r>
            <a:endParaRPr lang="zh-CN" altLang="en-US" sz="28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2642" y="2859084"/>
            <a:ext cx="1056735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  </a:t>
            </a:r>
            <a:r>
              <a:rPr lang="zh-CN" altLang="zh-CN" sz="28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是多么舍不得离开您啊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在您教我的这一年里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我喜欢上了作文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现在我感觉写作文是一种享受。感谢您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李老师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我会继续努力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不辜负您对我的期望。</a:t>
            </a:r>
            <a:endParaRPr lang="zh-CN" altLang="en-US" sz="28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440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光阴荏苒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转眼我们已在母校度过了六年的时光。六年来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母校就像我们的第二个家。临近毕业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为了母校更好地发展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请结合实际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给校长写一份建议书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向他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提提你的建议。注意书信的格式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不少于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450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113" y="862649"/>
            <a:ext cx="10636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一、根据要求选择。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下列加点词语运用不正确的一项是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他从小爱阅读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看了不少名篇名著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写起文章来信手拈来。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学校要举办毕业联欢会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同学们争先恐后地报名表演节目。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一个好的结尾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可以增强文章的感染力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令人回味无穷。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我写的一篇作文被老师在班级里传阅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习作内容誉满天下。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17102" y="175638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99655" y="2760725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458567" y="3516974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22326" y="4224340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269948" y="5007049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·· 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下列说法有误的一项是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一般来讲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毕业赠言的最后不附上书写者的署名和日期。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倡议书和建议书内容都是面向公众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语言都要富有鼓励性。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书信的格式是在右下角先写明写信日期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再署名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为了办好联欢会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我们要先做好策划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写一份策划书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55389" y="10518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下面说法错误的一项是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《给家乡孩子的信》表达了巴金对家乡孩子的真诚关怀及亲切的勉励。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《聪明在于学习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天才在于积累》中华罗庚告诉我们要坚持学习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勤于积累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就能收到预想不到的效果。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《毕业赠言》是作者写给老师和同学的赠言。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《毕业赠言》是作者初中毕业时写的。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01240" y="105189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567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二、根据语境把句子补充完整。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花儿以馥郁的芳香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作为对哺育它的大自然的回报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大树以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作为对哺育它的大地的回报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我们以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作为对辛勤培育我们的老师的回报。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老师像阳光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用他的光辉照耀着我们的成长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老师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老师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48286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枝繁叶茂的身姿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25400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优异的成绩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3757" y="4796855"/>
            <a:ext cx="823535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蜡烛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燃烧自己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点亮我们前行的道路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757" y="5568282"/>
            <a:ext cx="92187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沙漠里的一汪清泉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让我们失望时重新看到希望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不知从什么时候起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您满头的青丝冒出了一根根白发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不知从什么时候起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知从什么时候起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六年的小学生活即将结束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亲爱的老师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引领我们在知识的海洋里尽情遨游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040638" y="1680723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您的步履已慢慢变得蹒跚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0751" y="2491705"/>
            <a:ext cx="54168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您的眼角悄悄爬上了鱼尾纹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038" y="3834137"/>
            <a:ext cx="1031863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勉我们在取得成绩时不要骄傲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0590" y="4816779"/>
            <a:ext cx="62599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鼓励我们在遇到困难时不要气馁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379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41079"/>
            <a:ext cx="10774392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三、做策划。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下列不属于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毕业联欢会活动策划书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内容的是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编排活动流程　　　　　　　　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安排活动分工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确定活动时间、地点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写信回忆美好生活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047637" y="17582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23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六年级同学想要组织一个以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依依不舍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难忘师恩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为主题的毕业联欢会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请你帮助他们完成以下任务。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请将毕业联欢会活动策划书补充完整。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793" y="892574"/>
            <a:ext cx="11222203" cy="53515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11352" y="1579677"/>
            <a:ext cx="33250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依依不舍</a:t>
            </a:r>
            <a:r>
              <a:rPr lang="en-US" altLang="zh-CN" sz="28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难忘师恩</a:t>
            </a:r>
            <a:endParaRPr lang="zh-CN" altLang="en-US" sz="28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11352" y="2072851"/>
            <a:ext cx="5935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感恩老师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告别同学</a:t>
            </a:r>
            <a:r>
              <a:rPr lang="en-US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憧憬美好的未来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0121" y="2553584"/>
            <a:ext cx="1749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活动时间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4716" y="2578487"/>
            <a:ext cx="1644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活动地点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18023" y="3514738"/>
            <a:ext cx="1768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道具准备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32767" y="3507206"/>
            <a:ext cx="28189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主持与串词撰写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6185" y="4024224"/>
            <a:ext cx="17731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秩序维护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07228" y="4020374"/>
            <a:ext cx="18099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场地清洁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96185" y="4531379"/>
            <a:ext cx="16481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活动报道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27480" y="5014957"/>
            <a:ext cx="1644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毕业演讲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19790" y="5494864"/>
            <a:ext cx="166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节目表演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36444" y="5481105"/>
            <a:ext cx="23557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交换毕业赠言</a:t>
            </a:r>
            <a:endParaRPr lang="zh-CN" altLang="en-US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3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1448</Words>
  <Application>Microsoft Office PowerPoint</Application>
  <PresentationFormat>宽屏</PresentationFormat>
  <Paragraphs>146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Times New Roman</vt:lpstr>
      <vt:lpstr>方正黑体_GBK</vt:lpstr>
      <vt:lpstr>微软雅黑</vt:lpstr>
      <vt:lpstr>方正隶变_GBK</vt:lpstr>
      <vt:lpstr>方正楷体_GBK</vt:lpstr>
      <vt:lpstr>方正小标宋_GBK</vt:lpstr>
      <vt:lpstr>方正大标宋简体</vt:lpstr>
      <vt:lpstr>方正大标宋_GBK</vt:lpstr>
      <vt:lpstr>Calibri</vt:lpstr>
      <vt:lpstr>方正书宋_GBK</vt:lpstr>
      <vt:lpstr>方正仿宋_GBK</vt:lpstr>
      <vt:lpstr>NEU-HZ</vt:lpstr>
      <vt:lpstr>宋体</vt:lpstr>
      <vt:lpstr>Arial</vt:lpstr>
      <vt:lpstr>NEU-BZ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272</cp:revision>
  <dcterms:created xsi:type="dcterms:W3CDTF">2019-06-19T02:08:00Z</dcterms:created>
  <dcterms:modified xsi:type="dcterms:W3CDTF">2026-03-17T06:24:28Z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