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35" r:id="rId7"/>
    <p:sldId id="536" r:id="rId8"/>
    <p:sldId id="537" r:id="rId9"/>
    <p:sldId id="538" r:id="rId10"/>
    <p:sldId id="427" r:id="rId11"/>
  </p:sldIdLst>
  <p:sldSz cx="12192000" cy="6858000"/>
  <p:notesSz cx="6858000" cy="9144000"/>
  <p:embeddedFontLst>
    <p:embeddedFont>
      <p:font typeface="NEU-HZ" panose="02010600010101010101" pitchFamily="2" charset="-122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书宋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楷体_GBK" panose="03000509000000000000" pitchFamily="65" charset="-122"/>
      <p:regular r:id="rId27"/>
    </p:embeddedFont>
    <p:embeddedFont>
      <p:font typeface="NEU-BZ" panose="02010600010101010101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诗词诵读训练（二）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827674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510530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2069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0776" y="3421275"/>
            <a:ext cx="95462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《春夜喜雨》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《早春呈水部张十八员外》</a:t>
            </a:r>
            <a:r>
              <a:rPr lang="zh-CN" altLang="zh-CN" sz="36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zh-CN" alt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903973"/>
            <a:ext cx="1069359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下列对《早春呈水部张十八员外》赏析有误的一项是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这首诗是写给水部员外郎张籍的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他在同族兄弟中排行第十八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故称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张十八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这是一首七言律诗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表达了作者对友人的思念之情。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这首诗的风格清新自然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语言通俗易懂。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这首诗的后两句写诗人对早春的喜爱和赞美。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0481" y="1635619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5447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对《春夜喜雨》这首诗理解有误的一项是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是这首诗的感情主线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全诗不写一个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喜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字里行间却处处洋溢着诗人按捺不住的喜悦之情。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全诗在层层写实中突出春雨之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</a:t>
            </a:r>
            <a:r>
              <a:rPr lang="en-US" altLang="zh-CN" sz="30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滋润万物生长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给农夫渔夫带来丰收的希望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给全城带来万紫千红的美景。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诗的最后两句是想象雨后清晨的景色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红花带着晶莹的雨珠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鲜润浓艳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垂满枝头。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作者描写春雨融情于景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从夜写到晓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由写内心的感觉到写客观景物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由听觉到视觉</a:t>
            </a:r>
            <a:r>
              <a:rPr lang="en-US" altLang="zh-CN" sz="30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充满诗情画意。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5714" y="946407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《春夜喜雨》一诗中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这些词语可以看出这雨是好雨。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好雨知时节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运用的修辞手法是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970744" y="21119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知时节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38230" y="21119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潜入夜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31994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43537" y="31822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细无声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27888" y="42158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66421"/>
            <a:ext cx="109425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野径云俱黑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江船火独明。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这两句诗写出了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的美丽景象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相互映衬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不但点明了云厚雨足的特点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而且给人以强烈的美感。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我们常用《春夜喜雨》中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两句诗来形容春雨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也用它来赞美老师对学生的循循善诱、潜移默化。</a:t>
            </a:r>
            <a:r>
              <a:rPr lang="en-US" altLang="zh-CN" sz="1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46216" y="18186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夜雨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9789" y="18186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5518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40629" y="4104635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润物细无声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41079"/>
            <a:ext cx="1094257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诗人韩愈用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天街小雨润如酥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草色遥看近却无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为我们绘就了一幅美丽的画卷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请你展开想象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用优美的语言把这幅美丽的画卷展现出来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619" y="3433313"/>
            <a:ext cx="10627743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京城街道上小雨纷纷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它像酥油般细密而滋润。远远望去草色依稀连成一片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嫩绿清新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近看时却显得稀疏零星。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6550899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三、阅读古诗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682159"/>
            <a:ext cx="6096000" cy="45397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雪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韩愈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新年都未有芳华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二月初惊见草芽。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白雪却嫌春色晚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故穿庭树作飞花。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7118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芳华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在诗句中指的是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　　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鲜花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惊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分别写出了诗人内心的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之情。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失望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焦急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欣喜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遗憾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6096000" y="9464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5802" y="254325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69999" y="25792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571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这首诗用了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的修辞手法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我是从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这两个字体会出来的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这样写的好处是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462805" y="9464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拟人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10345" y="9464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1682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101" y="2370994"/>
            <a:ext cx="102826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把春雪刻画得美好而有灵性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表现了诗人看到美景时的感慨及欣喜之情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427</Words>
  <Application>Microsoft Office PowerPoint</Application>
  <PresentationFormat>宽屏</PresentationFormat>
  <Paragraphs>77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8" baseType="lpstr">
      <vt:lpstr>NEU-HZ</vt:lpstr>
      <vt:lpstr>Calibri</vt:lpstr>
      <vt:lpstr>方正大标宋_GBK</vt:lpstr>
      <vt:lpstr>Arial</vt:lpstr>
      <vt:lpstr>方正大标宋简体</vt:lpstr>
      <vt:lpstr>Times New Roman</vt:lpstr>
      <vt:lpstr>方正仿宋_GBK</vt:lpstr>
      <vt:lpstr>方正隶变_GBK</vt:lpstr>
      <vt:lpstr>微软雅黑</vt:lpstr>
      <vt:lpstr>方正书宋_GBK</vt:lpstr>
      <vt:lpstr>汉仪雅酷黑 95W</vt:lpstr>
      <vt:lpstr>方正黑体_GBK</vt:lpstr>
      <vt:lpstr>Wingdings</vt:lpstr>
      <vt:lpstr>方正小标宋_GBK</vt:lpstr>
      <vt:lpstr>方正楷体_GBK</vt:lpstr>
      <vt:lpstr>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2026-03-17T07:46:39Z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