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9" r:id="rId4"/>
    <p:sldId id="540" r:id="rId5"/>
    <p:sldId id="527" r:id="rId6"/>
    <p:sldId id="541" r:id="rId7"/>
    <p:sldId id="520" r:id="rId8"/>
    <p:sldId id="528" r:id="rId9"/>
    <p:sldId id="535" r:id="rId10"/>
    <p:sldId id="427" r:id="rId11"/>
  </p:sldIdLst>
  <p:sldSz cx="12192000" cy="6858000"/>
  <p:notesSz cx="6858000" cy="9144000"/>
  <p:embeddedFontLst>
    <p:embeddedFont>
      <p:font typeface="NEU-HZ" panose="02010600010101010101" pitchFamily="2" charset="-122"/>
      <p:regular r:id="rId12"/>
      <p: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大标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书宋_GBK" panose="03000509000000000000" pitchFamily="65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NEU-BZ" panose="02010600010101010101" pitchFamily="2" charset="-122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5" Type="http://schemas.openxmlformats.org/officeDocument/2006/relationships/slide" Target="slides/slide5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itchFamily="65" charset="-122"/>
                <a:ea typeface="方正大标宋_GBK" pitchFamily="65" charset="-122"/>
              </a:rPr>
              <a:t>古</a:t>
            </a:r>
            <a:r>
              <a:rPr lang="zh-CN" altLang="en-US" sz="6000">
                <a:latin typeface="方正大标宋_GBK" pitchFamily="65" charset="-122"/>
                <a:ea typeface="方正大标宋_GBK" pitchFamily="65" charset="-122"/>
              </a:rPr>
              <a:t>诗词诵读综合训练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46407"/>
            <a:ext cx="968746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一、根据语境和要求填写诗词名句。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古人喜欢借杨柳表达离别之意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《采薇》中有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昔我往矣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《送元二使安西》中有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渭城朝雨浥轻尘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7419" y="246990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杨柳依依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02810" y="316000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客舍青青柳色新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46407"/>
            <a:ext cx="93424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《送元二使安西》这首诗中的千古名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集中强烈地表达了离别之情。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春天有杜甫在《春夜喜雨》中的惊喜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当春乃发生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还有韩愈在《早春呈水部张十八员外》中对初春的偏爱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最是一年春好处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0931" y="170217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劝君更尽一杯酒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3036" y="170217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西出阳关无故人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8937" y="3887111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好雨知时节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15447" y="536222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绝胜烟柳满皇都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008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2" y="946407"/>
            <a:ext cx="89800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春雨是什么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它是杜甫笔下的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随风潜入夜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也是韩愈笔下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草色遥看近却无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036138" y="168215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润物细无声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6372" y="2417911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天街小雨润如酥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7147" y="3485071"/>
            <a:ext cx="865229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《泊船瓜洲》中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这两句写出了诗人归心似箭的感情。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943434" y="350923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春风又绿江南岸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06650" y="432727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明月何时照我还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522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90662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《江上渔者》脍炙人口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写出了渔民的艰辛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饱含了诗人对劳动人民的关切和同情。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水是眼波横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。欲问行人去那边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44349" y="90796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君看一叶舟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4266" y="168215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出没风波里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31250" y="32339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山是眉峰聚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04266" y="404425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眉眼盈盈处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070538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《春夜喜雨》中的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晓看红湿处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花重锦官城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与《游园不值》中的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有异曲同工之妙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都让人感受到了勃勃生机。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《卜算子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送鲍浩然之浙东》把山水比作眉眼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表达了词人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的情感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词中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寄托了词人对朋友前景的美好祝愿。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69911" y="168215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春色满园关不住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91126" y="168215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一枝红杏出墙来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402699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对朋友不舍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24325" y="402699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若到江南赶上春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6349" y="480621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千万和春住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379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4" y="861094"/>
            <a:ext cx="993763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花有重开日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人无再少年。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面对时光的流逝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《长歌行》这样感叹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百川东到海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何时复西归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而《浣溪沙》一反感伤之调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发出了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门前流水尚能西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的激励之语。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38772" y="243973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少壮不努力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6312" y="243973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老大徒伤悲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38325" y="323398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谁道人生无再少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52777" y="401838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休将白发唱黄鸡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7571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《清平乐》是宋代著名文学家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写的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词人不舍春归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词中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不仅写出了黄鹂的动态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似乎也写出了作者目光追随鸟儿越过蔷薇远去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充满了求之不得的无奈。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69816" y="94640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黄庭坚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46710" y="168215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百啭无人能解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62148" y="168215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因风飞过蔷薇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2" y="861093"/>
            <a:ext cx="10506974" cy="571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二、综合展示。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在横线上填诗词名句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临近毕业之际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我要感谢老师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是你们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32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的培育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才有今天知书达理的我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我要感谢小伙伴们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虽然我们即将各奔东西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40000"/>
              </a:lnSpc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们的友谊地久天长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我还要感谢我的父母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3200" u="sng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我会用我的努力作为对你们的报答。我想对学弟学妹们说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希望你们以后珍惜时间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抓住青春时光努力奋斗。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505460" y="1419990"/>
            <a:ext cx="10519098" cy="1402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随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风潜入夜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润物细无声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70122" y="2920619"/>
            <a:ext cx="4382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海内存知己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天涯若比邻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256" y="3462119"/>
            <a:ext cx="9894497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                          </a:t>
            </a:r>
            <a:r>
              <a:rPr lang="zh-CN" altLang="zh-CN" sz="32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谁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言寸草心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报得三春晖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93031" y="4980145"/>
            <a:ext cx="4382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少壮不努力</a:t>
            </a:r>
            <a:r>
              <a:rPr lang="en-US" altLang="zh-CN" sz="32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老大徒伤悲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473</Words>
  <Application>Microsoft Office PowerPoint</Application>
  <PresentationFormat>宽屏</PresentationFormat>
  <Paragraphs>81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NEU-HZ</vt:lpstr>
      <vt:lpstr>Calibri</vt:lpstr>
      <vt:lpstr>方正大标宋_GBK</vt:lpstr>
      <vt:lpstr>Arial</vt:lpstr>
      <vt:lpstr>方正大标宋简体</vt:lpstr>
      <vt:lpstr>Times New Roman</vt:lpstr>
      <vt:lpstr>方正仿宋_GBK</vt:lpstr>
      <vt:lpstr>方正隶变_GBK</vt:lpstr>
      <vt:lpstr>微软雅黑</vt:lpstr>
      <vt:lpstr>方正书宋_GBK</vt:lpstr>
      <vt:lpstr>汉仪雅酷黑 95W</vt:lpstr>
      <vt:lpstr>方正黑体_GBK</vt:lpstr>
      <vt:lpstr>Wingdings</vt:lpstr>
      <vt:lpstr>方正小标宋_GBK</vt:lpstr>
      <vt:lpstr>宋体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264</cp:revision>
  <dcterms:created xsi:type="dcterms:W3CDTF">2019-06-19T02:08:00Z</dcterms:created>
  <dcterms:modified xsi:type="dcterms:W3CDTF">2026-03-17T08:50:14Z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