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39" r:id="rId6"/>
    <p:sldId id="528" r:id="rId7"/>
    <p:sldId id="535" r:id="rId8"/>
    <p:sldId id="536" r:id="rId9"/>
    <p:sldId id="537" r:id="rId10"/>
    <p:sldId id="427" r:id="rId11"/>
  </p:sldIdLst>
  <p:sldSz cx="12192000" cy="6858000"/>
  <p:notesSz cx="6858000" cy="9144000"/>
  <p:embeddedFontLst>
    <p:embeddedFont>
      <p:font typeface="NEU-HZ" panose="02010600010101010101" pitchFamily="2" charset="-122"/>
      <p:regular r:id="rId12"/>
      <p: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NEU-XT" panose="02020503000000020003" pitchFamily="18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书宋_GBK" panose="03000509000000000000" pitchFamily="65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方正黑体_GBK" panose="03000509000000000000" pitchFamily="65" charset="-122"/>
      <p:regular r:id="rId27"/>
    </p:embeddedFont>
    <p:embeddedFont>
      <p:font typeface="方正小标宋_GBK" panose="03000509000000000000" pitchFamily="65" charset="-122"/>
      <p:regular r:id="rId28"/>
    </p:embeddedFont>
    <p:embeddedFont>
      <p:font typeface="方正楷体_GBK" panose="03000509000000000000" pitchFamily="65" charset="-122"/>
      <p:regular r:id="rId29"/>
    </p:embeddedFont>
    <p:embeddedFont>
      <p:font typeface="NEU-BZ" panose="02010600010101010101" pitchFamily="2" charset="-122"/>
      <p:regular r:id="rId30"/>
      <p:bold r:id="rId31"/>
      <p:italic r:id="rId32"/>
      <p:bold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古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诗词诵读训练（三）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509509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537272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38811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6461" y="3461645"/>
            <a:ext cx="8263802" cy="1023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45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《江上渔者》</a:t>
            </a:r>
            <a:r>
              <a:rPr lang="zh-CN" altLang="zh-CN" sz="45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45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《泊船瓜洲》</a:t>
            </a:r>
            <a:endParaRPr lang="zh-CN" altLang="zh-CN" sz="45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630" y="1682158"/>
            <a:ext cx="1055010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给加点字选择正确的读音。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mò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méi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水间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jiān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NEU-XT" panose="02020503000000020003" pitchFamily="18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重山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chónɡ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zhònɡ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照我还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hái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huán</a:t>
            </a:r>
            <a:r>
              <a:rPr lang="en-US" altLang="zh-CN" sz="3400" dirty="0" smtClean="0">
                <a:solidFill>
                  <a:srgbClr val="A46AA6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32893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109172" y="324642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91018" y="430522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100546" y="428635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93487" y="30856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941121" y="30956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043665" y="42100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075244" y="41350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1089944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二、根据要求进行选择。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下列对《江上渔者》的赏析不正确的一项是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本诗运用了对比的手法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把鲈鱼的鲜美和捕鱼者的艰辛进行对比。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本诗表达了诗人对劳动人民的深切同情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会让人联想到《悯农》中的诗句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谁知盘中餐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粒粒皆辛苦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本诗后两句的朗读节奏为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君看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一叶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出没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风波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本诗语言质朴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朗读时应用叙述的语气进行朗读。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26725" y="174776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下面说法不正确的一项是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君看一叶舟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出没风波里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写出了打鱼人的艰辛。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王安石的《泊船瓜洲》一诗中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绿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字将无形的春风化为鲜明的形象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极其传神。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《泊船瓜洲》中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诗人借助山、水、春风、小船抒发思念家乡的感情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02180" y="11310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从瓜洲到钟山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可以说是山高水长、路途遥远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诗人却写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一水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因为诗人虽人在途中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却心系家乡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因为诗人已经到家门口了。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因为诗人工作的地方和家乡挨得很近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他平时忙于公务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没空回家。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846572" y="1766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19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80"/>
            <a:ext cx="107485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明月何时照我还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是思乡之愁。下面诗句各自写出了愁的什么特点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选一选。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写愁之重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写愁之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C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写愁之深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D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写愁之多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白发三千丈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缘愁似个长。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只恐双溪舴艋舟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载不动许多愁。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春去也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飞红万点愁如海。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海水直下万里深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谁人不言此离苦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53206" y="321425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75563" y="394749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53206" y="465915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16174" y="551928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三、古诗赏析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泊船瓜洲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京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口瓜洲一水间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钟山只隔数重山。春风又绿江南岸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明月何时照我还。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写出加点字的意思。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9899" y="479474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吹绿。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2125" y="479474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回家。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41820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70416" y="358061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根据诗意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在下面图片的恰当位置填上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京口、钟山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这两个地名。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3700" r="1617"/>
          <a:stretch/>
        </p:blipFill>
        <p:spPr>
          <a:xfrm>
            <a:off x="672859" y="2069252"/>
            <a:ext cx="10921767" cy="33912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00042" y="416613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京口</a:t>
            </a:r>
          </a:p>
        </p:txBody>
      </p:sp>
      <p:sp>
        <p:nvSpPr>
          <p:cNvPr id="10" name="矩形 9"/>
          <p:cNvSpPr/>
          <p:nvPr/>
        </p:nvSpPr>
        <p:spPr>
          <a:xfrm>
            <a:off x="2072103" y="392736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钟山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诗句中一个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不仅写出了春日具有代表性的色彩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更写出了春风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的动态变化。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775703" y="11719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1994" y="2254458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吹过草木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送来一片生机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405</Words>
  <Application>Microsoft Office PowerPoint</Application>
  <PresentationFormat>宽屏</PresentationFormat>
  <Paragraphs>79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华文宋体</vt:lpstr>
      <vt:lpstr>NEU-HZ</vt:lpstr>
      <vt:lpstr>Calibri</vt:lpstr>
      <vt:lpstr>方正大标宋_GBK</vt:lpstr>
      <vt:lpstr>Arial</vt:lpstr>
      <vt:lpstr>方正大标宋简体</vt:lpstr>
      <vt:lpstr>Times New Roman</vt:lpstr>
      <vt:lpstr>方正仿宋_GBK</vt:lpstr>
      <vt:lpstr>NEU-XT</vt:lpstr>
      <vt:lpstr>方正隶变_GBK</vt:lpstr>
      <vt:lpstr>微软雅黑</vt:lpstr>
      <vt:lpstr>方正书宋_GBK</vt:lpstr>
      <vt:lpstr>汉仪雅酷黑 95W</vt:lpstr>
      <vt:lpstr>楷体</vt:lpstr>
      <vt:lpstr>方正黑体_GBK</vt:lpstr>
      <vt:lpstr>Wingdings</vt:lpstr>
      <vt:lpstr>方正小标宋_GBK</vt:lpstr>
      <vt:lpstr>方正楷体_GBK</vt:lpstr>
      <vt:lpstr>宋体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261</cp:revision>
  <dcterms:created xsi:type="dcterms:W3CDTF">2019-06-19T02:08:00Z</dcterms:created>
  <dcterms:modified xsi:type="dcterms:W3CDTF">2026-03-17T07:58:04Z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