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427" r:id="rId10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1"/>
    </p:embeddedFont>
    <p:embeddedFont>
      <p:font typeface="方正仿宋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楷体_GBK" panose="03000509000000000000" pitchFamily="65" charset="-122"/>
      <p:regular r:id="rId17"/>
    </p:embeddedFont>
    <p:embeddedFont>
      <p:font typeface="NEU-HZ" panose="02010600010101010101" pitchFamily="2" charset="-122"/>
      <p:regular r:id="rId18"/>
      <p:italic r:id="rId19"/>
    </p:embeddedFont>
    <p:embeddedFont>
      <p:font typeface="楷体" panose="020106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简体" panose="02010600030101010101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书宋_GBK" panose="03000509000000000000" pitchFamily="65" charset="-122"/>
      <p:regular r:id="rId30"/>
    </p:embeddedFont>
    <p:embeddedFont>
      <p:font typeface="NEU-F1" panose="02020506000000020004" pitchFamily="18" charset="-122"/>
      <p:regular r:id="rId31"/>
      <p:italic r:id="rId32"/>
    </p:embeddedFont>
    <p:embeddedFont>
      <p:font typeface="MS Gothic" panose="020B0609070205080204" pitchFamily="49" charset="-128"/>
      <p:regular r:id="rId33"/>
    </p:embeddedFont>
    <p:embeddedFont>
      <p:font typeface="NEU-XT" panose="02020503000000020003" pitchFamily="18" charset="-122"/>
      <p:regular r:id="rId34"/>
    </p:embeddedFont>
    <p:embeddedFont>
      <p:font typeface="方正隶变_GBK" panose="03000509000000000000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font" Target="fonts/font24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font" Target="fonts/font25.fntdata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诗词诵读训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练</a:t>
            </a: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（五）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8363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51139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293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14061" y="3379273"/>
            <a:ext cx="6532559" cy="1023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《浣溪沙》</a:t>
            </a:r>
            <a:r>
              <a:rPr lang="zh-CN" altLang="zh-CN" sz="45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《清平乐》</a:t>
            </a:r>
            <a:endParaRPr lang="zh-CN" altLang="zh-CN" sz="4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8525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一、下列句子中加点字的读音、字义有误的一项是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谁道人生无再少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shào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休将白发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唱黄鸡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zhuàn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无人能解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懂得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理解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因风飞过蔷薇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wēi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1810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06847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solidFill>
                <a:prstClr val="black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04258" y="35633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42758" y="435698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75526" y="51333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3"/>
            <a:ext cx="11007306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二、下列诗词中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处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的意思与其他三项不同的是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欲问行人去那边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眉眼盈盈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最是一年春好处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绝胜烟柳满皇都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晓看红湿处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花重锦官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城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若有人知春去处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唤取归来同住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2187" y="9464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43191" y="22435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75858" y="32614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95964" y="430522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75858" y="533220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331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三、给加点字词选择正确的解释。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山下兰芽短浸溪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泡在水中。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逐渐。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渗入或渗出。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寂寞无行路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没有路可走。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没有留下春去的行踪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没有行人走路。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172" y="18445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4685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175526" y="20537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19871" y="36496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69809" y="36483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19747" y="364838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0377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四、判断下列说法的对错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对的打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错的打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✕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《清平乐》运用拟人手法表现了词人对美好春光的珍惜与热爱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抒写对美好事物的执着追求。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谁道人生无再少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运用设问的修辞手法写出了岁月虽然流逝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但是人也要乐观向上。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《浣溪沙》虽然是苏轼被贬时所作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但是却表现出一种在逆境中乐观向上的精神。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552932" y="24768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96000" y="55126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6824693" y="411684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7485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五、按要求填空。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《浣溪沙》的上阕描绘了一幅</a:t>
            </a:r>
            <a:r>
              <a:rPr lang="zh-CN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是由兰芽、溪水、</a:t>
            </a:r>
            <a:r>
              <a:rPr lang="zh-CN" altLang="zh-CN" sz="3400" u="sng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、暮雨、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等意象构成的。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《清平乐》中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若有人知春去处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唤取归来同住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与《卜算子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送鲍浩然之浙东》中的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有异曲同工之妙。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964501" y="1624575"/>
            <a:ext cx="101841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充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满生机、幽美、洁净的山林雨景图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0988" y="25686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松树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6019" y="33310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沙路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4173" y="33310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子规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9985" y="477417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若到江南赶上春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1289" y="554616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千万和春住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82802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六、阅读古诗词</a:t>
            </a:r>
            <a:r>
              <a:rPr lang="en-US" altLang="zh-CN" sz="30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蝶恋花</a:t>
            </a:r>
            <a:r>
              <a:rPr lang="en-US" altLang="zh-CN" sz="3000" dirty="0">
                <a:latin typeface="NEU-F1" panose="02020506000000020004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0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春景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宋</a:t>
            </a: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苏 轼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褪</a:t>
            </a:r>
            <a:r>
              <a:rPr lang="en-US" altLang="zh-CN" sz="3000" baseline="30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残红青杏小。燕子飞时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绿水人家绕。枝上柳绵</a:t>
            </a:r>
            <a:r>
              <a:rPr lang="en-US" altLang="zh-CN" sz="3000" baseline="30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吹又少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天涯何处无芳草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墙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里秋千墙外道。墙外行人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墙里佳人笑。笑渐不闻声渐悄</a:t>
            </a:r>
            <a:r>
              <a:rPr lang="en-US" altLang="zh-CN" sz="30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多情</a:t>
            </a:r>
            <a:r>
              <a:rPr lang="en-US" altLang="zh-CN" sz="3000" baseline="30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却被无情</a:t>
            </a:r>
            <a:r>
              <a:rPr lang="en-US" altLang="zh-CN" sz="3000" baseline="30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0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恼。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0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褪</a:t>
            </a: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脱去。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柳绵</a:t>
            </a: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即柳絮。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多情</a:t>
            </a: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这里代指墙外的行人。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无情</a:t>
            </a:r>
            <a:r>
              <a:rPr lang="en-US" altLang="zh-CN" sz="3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这里代指墙内的佳人。</a:t>
            </a:r>
            <a:endParaRPr lang="zh-CN" altLang="en-US" sz="3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4" y="861094"/>
            <a:ext cx="109814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这首词的上阕描摹了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的暮春之景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春天将逝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但美景未必难觅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一句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寄托了作者追寻美好事物的旷达之情。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下阕集中反映了作者不被理解的惆怅的句子是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095616" y="94640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杏花凋谢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93548" y="94640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柳絮渐少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7525" y="168270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伤春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7059" y="2392276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天涯何处无芳草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8953" y="457722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笑渐不闻声渐悄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8435" y="457722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多情却被无情恼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482</Words>
  <Application>Microsoft Office PowerPoint</Application>
  <PresentationFormat>宽屏</PresentationFormat>
  <Paragraphs>91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方正大标宋_GBK</vt:lpstr>
      <vt:lpstr>方正仿宋_GBK</vt:lpstr>
      <vt:lpstr>Times New Roman</vt:lpstr>
      <vt:lpstr>方正黑体_GBK</vt:lpstr>
      <vt:lpstr>方正小标宋_GBK</vt:lpstr>
      <vt:lpstr>微软雅黑</vt:lpstr>
      <vt:lpstr>华文宋体</vt:lpstr>
      <vt:lpstr>方正楷体_GBK</vt:lpstr>
      <vt:lpstr>NEU-HZ</vt:lpstr>
      <vt:lpstr>楷体</vt:lpstr>
      <vt:lpstr>Calibri</vt:lpstr>
      <vt:lpstr>汉仪雅酷黑 95W</vt:lpstr>
      <vt:lpstr>方正大标宋简体</vt:lpstr>
      <vt:lpstr>NEU-BZ</vt:lpstr>
      <vt:lpstr>宋体</vt:lpstr>
      <vt:lpstr>方正书宋_GBK</vt:lpstr>
      <vt:lpstr>NEU-F1</vt:lpstr>
      <vt:lpstr>Arial</vt:lpstr>
      <vt:lpstr>MS Gothic</vt:lpstr>
      <vt:lpstr>NEU-XT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2026-03-17T08:31:59Z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