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5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动手做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、百变七巧板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6" y="933451"/>
            <a:ext cx="107727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右图是一副五巧板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在左面的图中画出五巧板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104431"/>
            <a:ext cx="8660908" cy="3124794"/>
          </a:xfrm>
          <a:prstGeom prst="rect">
            <a:avLst/>
          </a:prstGeom>
        </p:spPr>
      </p:pic>
      <p:pic>
        <p:nvPicPr>
          <p:cNvPr id="9" name="image236.jpeg"/>
          <p:cNvPicPr/>
          <p:nvPr/>
        </p:nvPicPr>
        <p:blipFill rotWithShape="1">
          <a:blip r:embed="rId5"/>
          <a:srcRect r="63564"/>
          <a:stretch/>
        </p:blipFill>
        <p:spPr>
          <a:xfrm>
            <a:off x="1408271" y="2104431"/>
            <a:ext cx="3155704" cy="31247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69"/>
            <a:ext cx="1074420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下面的鱼是用一副七巧板拼成的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请你在右侧的方格纸上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把这个小鱼图案完整地画出来。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63136" y="2574746"/>
            <a:ext cx="9291101" cy="3378379"/>
          </a:xfrm>
          <a:prstGeom prst="rect">
            <a:avLst/>
          </a:prstGeom>
        </p:spPr>
      </p:pic>
      <p:pic>
        <p:nvPicPr>
          <p:cNvPr id="9" name="image237.jpeg"/>
          <p:cNvPicPr/>
          <p:nvPr/>
        </p:nvPicPr>
        <p:blipFill rotWithShape="1">
          <a:blip r:embed="rId5"/>
          <a:srcRect l="32561"/>
          <a:stretch/>
        </p:blipFill>
        <p:spPr>
          <a:xfrm>
            <a:off x="4400549" y="2574746"/>
            <a:ext cx="6253688" cy="33718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95350"/>
            <a:ext cx="990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下面是一副七巧板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做一做。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2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9196" y="1818680"/>
            <a:ext cx="9288304" cy="16148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448050"/>
            <a:ext cx="104636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用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上面的两个图形既能拼成一个正方形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也能拼成一个平行四边形的有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和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8584" y="4325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11209" y="4325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5684" y="5011370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⑥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7701" y="933451"/>
            <a:ext cx="93630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块板能拼成下面的图形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0567" y="1953260"/>
            <a:ext cx="10366058" cy="189705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93259" y="31058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26759" y="31379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31058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684" y="31058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08234" y="30963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94134" y="30963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365" y="1782395"/>
            <a:ext cx="2454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</a:t>
            </a:r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3   4   6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160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汉仪雅酷黑 95W</vt:lpstr>
      <vt:lpstr>NEU-BZ</vt:lpstr>
      <vt:lpstr>方正小标宋_GBK</vt:lpstr>
      <vt:lpstr>方正隶变_GBK</vt:lpstr>
      <vt:lpstr>Times New Roman</vt:lpstr>
      <vt:lpstr>方正大标宋简体</vt:lpstr>
      <vt:lpstr>方正黑体_GBK</vt:lpstr>
      <vt:lpstr>微软雅黑</vt:lpstr>
      <vt:lpstr>方正大标宋_GBK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2026-03-24T07:55:16Z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