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楷体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综合实践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28674" y="861094"/>
            <a:ext cx="90487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用身体尺子测量时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较短的物体适合用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  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较长的距离适合用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通常情况下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一个人的一庹长和自己的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差不多。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4946" y="2735083"/>
            <a:ext cx="3668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拃长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或一指宽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5900" y="3518405"/>
            <a:ext cx="422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一庹长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或步长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4946" y="51362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身高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971551"/>
            <a:ext cx="95821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利用自己身上的尺子测量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50" y="2019300"/>
            <a:ext cx="10572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用我的一拃当尺子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的书桌有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3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29275" y="2019300"/>
            <a:ext cx="1476375" cy="11187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11459" y="24025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1353" y="3578790"/>
            <a:ext cx="860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8681" y="971551"/>
            <a:ext cx="153118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2476" y="4127599"/>
            <a:ext cx="105251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用我的脚长当尺子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 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家卧室的一边有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只脚的长度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5" name="image3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543550" y="4327623"/>
            <a:ext cx="2386606" cy="95413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400984" y="56703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34275" y="567033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942975"/>
            <a:ext cx="106965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用我的脖子一周长当尺子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家的围巾绕脖子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23074" y="841079"/>
            <a:ext cx="930275" cy="15064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23723" y="24501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3942" y="24501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949" y="3251299"/>
            <a:ext cx="106965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用我的双臂平伸的长度做尺子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家的床有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庹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Times New Roman"/>
                <a:ea typeface="方正楷体_GBK"/>
                <a:cs typeface="Times New Roman"/>
              </a:rPr>
              <a:t>tuǒ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3" name="image3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53349" y="2972701"/>
            <a:ext cx="1860330" cy="16278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439221" y="47280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13790" y="47280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1171575"/>
            <a:ext cx="107346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(5)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用我的步长当尺子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绕客厅走一圈共走了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厘米。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27027" y="735751"/>
            <a:ext cx="1163320" cy="17891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70206" y="26992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2912" y="2699215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205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方正黑体_GBK</vt:lpstr>
      <vt:lpstr>方正楷体_GBK</vt:lpstr>
      <vt:lpstr>方正仿宋_GBK</vt:lpstr>
      <vt:lpstr>Times New Roman</vt:lpstr>
      <vt:lpstr>Calibri</vt:lpstr>
      <vt:lpstr>汉仪雅酷黑 95W</vt:lpstr>
      <vt:lpstr>方正大标宋_GBK</vt:lpstr>
      <vt:lpstr>方正大标宋简体</vt:lpstr>
      <vt:lpstr>微软雅黑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2026-03-25T07:59:23Z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