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MS Gothic" pitchFamily="49" charset="-128"/>
      <p:regular r:id="rId20"/>
    </p:embeddedFont>
    <p:embeddedFont>
      <p:font typeface="方正大标宋_GBK" pitchFamily="65" charset="-122"/>
      <p:regular r:id="rId21"/>
    </p:embeddedFont>
    <p:embeddedFont>
      <p:font typeface="方正黑体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 数与代数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84486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(1)427+85</a:t>
            </a:r>
            <a:r>
              <a:rPr lang="en-US" altLang="zh-CN" sz="3600" dirty="0" smtClean="0">
                <a:latin typeface="Times New Roman"/>
                <a:ea typeface="方正楷体_GBK"/>
              </a:rPr>
              <a:t>=(              )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466668" y="189774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2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0309" y="2978150"/>
            <a:ext cx="4796155" cy="1403350"/>
          </a:xfrm>
          <a:prstGeom prst="rect">
            <a:avLst/>
          </a:prstGeom>
        </p:spPr>
      </p:pic>
      <p:pic>
        <p:nvPicPr>
          <p:cNvPr id="9" name="image347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0308" y="2978150"/>
            <a:ext cx="4796155" cy="14033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933450"/>
            <a:ext cx="62511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(2)614-206</a:t>
            </a:r>
            <a:r>
              <a:rPr lang="en-US" altLang="zh-CN" sz="3600" dirty="0" smtClean="0">
                <a:latin typeface="Times New Roman"/>
                <a:ea typeface="方正楷体_GBK"/>
              </a:rPr>
              <a:t>=(            )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580968" y="111004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408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2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46370" y="2202497"/>
            <a:ext cx="4244445" cy="1131253"/>
          </a:xfrm>
          <a:prstGeom prst="rect">
            <a:avLst/>
          </a:prstGeom>
        </p:spPr>
      </p:pic>
      <p:pic>
        <p:nvPicPr>
          <p:cNvPr id="9" name="image348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6327" y="2202497"/>
            <a:ext cx="4222410" cy="11253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52500"/>
            <a:ext cx="10826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带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❋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的要验算。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100-46-7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      </a:t>
            </a:r>
            <a:r>
              <a:rPr lang="zh-CN" altLang="zh-CN" sz="3600" dirty="0" smtClean="0">
                <a:latin typeface="Calibri"/>
                <a:ea typeface="MS Gothic"/>
                <a:cs typeface="MS Gothic"/>
              </a:rPr>
              <a:t>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550-138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0084" y="19675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349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799" y="2706826"/>
            <a:ext cx="2074986" cy="1708875"/>
          </a:xfrm>
          <a:prstGeom prst="rect">
            <a:avLst/>
          </a:prstGeom>
        </p:spPr>
      </p:pic>
      <p:pic>
        <p:nvPicPr>
          <p:cNvPr id="9" name="image350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15333" y="2697300"/>
            <a:ext cx="1780492" cy="17116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333943" y="1732616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412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1" name="image351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3592" y="2665720"/>
            <a:ext cx="2278857" cy="18767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097372" y="2706826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3" name="image352.jpeg"/>
          <p:cNvPicPr/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7702" y="2624880"/>
            <a:ext cx="2254213" cy="1856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108585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如果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÷8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有余数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那么余数最大是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6363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从左数第一个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“6”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表示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);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从左数第二个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“6”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表示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(3)3628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读作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               );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五千七百零四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写作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8626" y="18310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77834" y="25454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311" y="3354084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54034" y="32611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7222" y="4107547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5724" y="4869457"/>
            <a:ext cx="3514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三千六百二十八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4689" y="56322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5704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668866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装完至少需要几个筐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2999" y="1981369"/>
            <a:ext cx="6372225" cy="17630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5875" y="3744441"/>
            <a:ext cx="8001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45÷6=7(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棵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7+1=8(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装完至少需要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个筐。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154</Words>
  <Application>Microsoft Office PowerPoint</Application>
  <PresentationFormat>自定义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方正楷体_GBK</vt:lpstr>
      <vt:lpstr>方正仿宋_GBK</vt:lpstr>
      <vt:lpstr>Times New Roman</vt:lpstr>
      <vt:lpstr>方正小标宋_GBK</vt:lpstr>
      <vt:lpstr>Calibri</vt:lpstr>
      <vt:lpstr>汉仪雅酷黑 95W</vt:lpstr>
      <vt:lpstr>方正隶变_GBK</vt:lpstr>
      <vt:lpstr>微软雅黑</vt:lpstr>
      <vt:lpstr>方正大标宋简体</vt:lpstr>
      <vt:lpstr>MS Gothic</vt:lpstr>
      <vt:lpstr>方正大标宋_GBK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2026-03-25T08:17:21Z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