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大标宋简体" charset="-122"/>
      <p:regular r:id="rId20"/>
    </p:embeddedFont>
    <p:embeddedFont>
      <p:font typeface="方正黑体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MS Gothic" pitchFamily="49" charset="-128"/>
      <p:regular r:id="rId24"/>
    </p:embeddedFont>
    <p:embeddedFont>
      <p:font typeface="方正大标宋_GBK" pitchFamily="65" charset="-122"/>
      <p:regular r:id="rId25"/>
    </p:embeddedFont>
    <p:embeddedFont>
      <p:font typeface="方正楷体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动手做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4367" y="2704781"/>
            <a:ext cx="10883265" cy="2671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" y="866775"/>
            <a:ext cx="1076325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笑笑拉动下面的长方形框架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使其变成了平行四边形框架。填一填。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8659" y="28252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46034" y="38444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36634" y="472952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27384" y="416757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33450"/>
            <a:ext cx="107308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把长方形框架向两边拉动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会变成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这个过程中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的长度不变。平行四边形具有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性。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8980" y="108812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平行四边形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9759" y="19029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1645" y="274456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不稳定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下列是平行四边形的在括号里画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不是平行四边形的在括号里画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MS Gothic"/>
                <a:cs typeface="MS Gothic"/>
              </a:rPr>
              <a:t>✕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8887" y="2546171"/>
            <a:ext cx="8770938" cy="3884929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48435" y="39568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353610" y="39568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8597509" y="4033168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2131362" y="5852907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5363135" y="5851444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428857" y="57002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339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在下面的图形中画一条线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1233" y="870620"/>
            <a:ext cx="141577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4875" y="1765375"/>
            <a:ext cx="66792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使它成为两个平行四边形。</a:t>
            </a:r>
            <a:endParaRPr lang="zh-CN" altLang="en-US" sz="3600" dirty="0"/>
          </a:p>
        </p:txBody>
      </p:sp>
      <p:pic>
        <p:nvPicPr>
          <p:cNvPr id="9" name="image1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2841105"/>
            <a:ext cx="3113144" cy="1607070"/>
          </a:xfrm>
          <a:prstGeom prst="rect">
            <a:avLst/>
          </a:prstGeom>
        </p:spPr>
      </p:pic>
      <p:pic>
        <p:nvPicPr>
          <p:cNvPr id="10" name="image2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19871" y="2841105"/>
            <a:ext cx="3113145" cy="16070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6" y="971550"/>
            <a:ext cx="6705622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使它成为两个三角形。</a:t>
            </a:r>
            <a:endParaRPr lang="zh-CN" altLang="en-US" sz="3600" dirty="0"/>
          </a:p>
        </p:txBody>
      </p:sp>
      <p:pic>
        <p:nvPicPr>
          <p:cNvPr id="8" name="image1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2152650"/>
            <a:ext cx="3099834" cy="1600199"/>
          </a:xfrm>
          <a:prstGeom prst="rect">
            <a:avLst/>
          </a:prstGeom>
        </p:spPr>
      </p:pic>
      <p:pic>
        <p:nvPicPr>
          <p:cNvPr id="10" name="image2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19871" y="2152650"/>
            <a:ext cx="3099834" cy="16001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166</Words>
  <Application>Microsoft Office PowerPoint</Application>
  <PresentationFormat>自定义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方正仿宋_GBK</vt:lpstr>
      <vt:lpstr>汉仪雅酷黑 95W</vt:lpstr>
      <vt:lpstr>NEU-BZ</vt:lpstr>
      <vt:lpstr>方正小标宋_GBK</vt:lpstr>
      <vt:lpstr>楷体</vt:lpstr>
      <vt:lpstr>方正隶变_GBK</vt:lpstr>
      <vt:lpstr>Times New Roman</vt:lpstr>
      <vt:lpstr>Calibri</vt:lpstr>
      <vt:lpstr>方正大标宋简体</vt:lpstr>
      <vt:lpstr>方正黑体_GBK</vt:lpstr>
      <vt:lpstr>微软雅黑</vt:lpstr>
      <vt:lpstr>MS Gothic</vt:lpstr>
      <vt:lpstr>方正大标宋_GBK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2026-03-24T07:45:14Z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