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方正小标宋_GBK" pitchFamily="65" charset="-122"/>
      <p:regular r:id="rId8"/>
    </p:embeddedFont>
    <p:embeddedFont>
      <p:font typeface="Calibri" pitchFamily="34" charset="0"/>
      <p:regular r:id="rId9"/>
      <p:bold r:id="rId10"/>
      <p:italic r:id="rId11"/>
      <p:boldItalic r:id="rId12"/>
    </p:embeddedFont>
    <p:embeddedFont>
      <p:font typeface="方正隶变_GBK" pitchFamily="65" charset="-122"/>
      <p:regular r:id="rId13"/>
    </p:embeddedFont>
    <p:embeddedFont>
      <p:font typeface="微软雅黑" pitchFamily="34" charset="-122"/>
      <p:regular r:id="rId14"/>
      <p:bold r:id="rId15"/>
    </p:embeddedFont>
    <p:embeddedFont>
      <p:font typeface="方正大标宋简体" charset="-122"/>
      <p:regular r:id="rId16"/>
    </p:embeddedFont>
    <p:embeddedFont>
      <p:font typeface="方正仿宋_GBK" pitchFamily="65" charset="-122"/>
      <p:regular r:id="rId17"/>
    </p:embeddedFont>
    <p:embeddedFont>
      <p:font typeface="方正大标宋_GBK" pitchFamily="65" charset="-122"/>
      <p:regular r:id="rId18"/>
    </p:embeddedFont>
    <p:embeddedFont>
      <p:font typeface="方正楷体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怎样分组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4"/>
            <a:ext cx="10873740" cy="1665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学校要举办一场跳绳比赛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需要将全班同学分成两个队伍。你会怎样分组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请写出一种分组方法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94964" y="2699901"/>
            <a:ext cx="8963025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: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按学号分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单数一组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双数一组。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灵活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899195"/>
            <a:ext cx="10591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下面是一些常见的交通工具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按要求分一分。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90625" y="1603450"/>
            <a:ext cx="7839075" cy="1200329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latin typeface="Calibri"/>
                <a:ea typeface="宋体"/>
                <a:cs typeface="宋体"/>
              </a:rPr>
              <a:t>①</a:t>
            </a:r>
            <a:r>
              <a:rPr lang="zh-CN" altLang="zh-CN" sz="3600" dirty="0">
                <a:latin typeface="Times New Roman"/>
                <a:ea typeface="方正仿宋_GBK"/>
                <a:cs typeface="Times New Roman"/>
              </a:rPr>
              <a:t>自行车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　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②</a:t>
            </a:r>
            <a:r>
              <a:rPr lang="zh-CN" altLang="zh-CN" sz="3600" dirty="0">
                <a:latin typeface="Times New Roman"/>
                <a:ea typeface="方正仿宋_GBK"/>
                <a:cs typeface="Times New Roman"/>
              </a:rPr>
              <a:t>汽车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	</a:t>
            </a:r>
            <a:r>
              <a:rPr lang="zh-CN" altLang="zh-CN" sz="3600" dirty="0" smtClean="0">
                <a:latin typeface="Calibri"/>
                <a:ea typeface="宋体"/>
                <a:cs typeface="宋体"/>
              </a:rPr>
              <a:t>③</a:t>
            </a:r>
            <a:r>
              <a:rPr lang="zh-CN" altLang="zh-CN" sz="3600" dirty="0">
                <a:latin typeface="Times New Roman"/>
                <a:ea typeface="方正仿宋_GBK"/>
                <a:cs typeface="Times New Roman"/>
              </a:rPr>
              <a:t>公交车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zh-CN" altLang="zh-CN" sz="3600" dirty="0" smtClean="0">
                <a:latin typeface="Calibri"/>
                <a:ea typeface="宋体"/>
                <a:cs typeface="宋体"/>
              </a:rPr>
              <a:t>④</a:t>
            </a:r>
            <a:r>
              <a:rPr lang="zh-CN" altLang="zh-CN" sz="3600" dirty="0">
                <a:latin typeface="Times New Roman"/>
                <a:ea typeface="方正仿宋_GBK"/>
                <a:cs typeface="Times New Roman"/>
              </a:rPr>
              <a:t>火车</a:t>
            </a:r>
            <a:r>
              <a:rPr lang="en-US" altLang="zh-CN" sz="3600" dirty="0">
                <a:latin typeface="Times New Roman"/>
                <a:ea typeface="方正仿宋_GBK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方正仿宋_GBK"/>
                <a:cs typeface="Times New Roman"/>
              </a:rPr>
              <a:t>	</a:t>
            </a:r>
            <a:r>
              <a:rPr lang="zh-CN" altLang="zh-CN" sz="3600" dirty="0" smtClean="0">
                <a:latin typeface="Calibri"/>
                <a:ea typeface="宋体"/>
                <a:cs typeface="宋体"/>
              </a:rPr>
              <a:t>⑤</a:t>
            </a:r>
            <a:r>
              <a:rPr lang="zh-CN" altLang="zh-CN" sz="3600" dirty="0">
                <a:latin typeface="Times New Roman"/>
                <a:ea typeface="方正仿宋_GBK"/>
                <a:cs typeface="Times New Roman"/>
              </a:rPr>
              <a:t>飞机</a:t>
            </a:r>
            <a:r>
              <a:rPr lang="en-US" altLang="zh-CN" sz="3600" dirty="0">
                <a:latin typeface="Times New Roman"/>
                <a:ea typeface="方正仿宋_GBK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方正仿宋_GBK"/>
                <a:cs typeface="Times New Roman"/>
              </a:rPr>
              <a:t>	</a:t>
            </a:r>
            <a:r>
              <a:rPr lang="zh-CN" altLang="zh-CN" sz="3600" dirty="0" smtClean="0">
                <a:latin typeface="Calibri"/>
                <a:ea typeface="宋体"/>
                <a:cs typeface="宋体"/>
              </a:rPr>
              <a:t>⑥</a:t>
            </a:r>
            <a:r>
              <a:rPr lang="zh-CN" altLang="zh-CN" sz="3600" dirty="0">
                <a:latin typeface="Times New Roman"/>
                <a:ea typeface="方正仿宋_GBK"/>
                <a:cs typeface="Times New Roman"/>
              </a:rPr>
              <a:t>轮船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9125" y="2822829"/>
            <a:ext cx="10626090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(1)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按它们的行驶环境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陆地、空中、水上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分一分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并记录分的结果。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填序号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8508922"/>
              </p:ext>
            </p:extLst>
          </p:nvPr>
        </p:nvGraphicFramePr>
        <p:xfrm>
          <a:off x="1190624" y="4404158"/>
          <a:ext cx="7972425" cy="1840521"/>
        </p:xfrm>
        <a:graphic>
          <a:graphicData uri="http://schemas.openxmlformats.org/drawingml/2006/table">
            <a:tbl>
              <a:tblPr firstRow="1" firstCol="1" bandRow="1"/>
              <a:tblGrid>
                <a:gridCol w="2657475"/>
                <a:gridCol w="2657475"/>
                <a:gridCol w="2657475"/>
              </a:tblGrid>
              <a:tr h="54093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陆地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空中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水上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756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1527512" y="5264448"/>
            <a:ext cx="2031325" cy="828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①②③④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86996" y="5264448"/>
            <a:ext cx="646331" cy="828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⑤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468284" y="5264448"/>
            <a:ext cx="646331" cy="828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⑥</a:t>
            </a:r>
            <a:endParaRPr lang="zh-CN" altLang="en-US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85825" y="1009650"/>
            <a:ext cx="10515600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(2)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还可以怎样分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?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0" y="2136338"/>
            <a:ext cx="7068979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: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还可以按速度快慢分。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灵活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04850" y="861095"/>
            <a:ext cx="102488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3.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说一说下面各图是按什么标准分类的。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32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56865" y="1987232"/>
            <a:ext cx="4426773" cy="256571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826201" y="2196584"/>
            <a:ext cx="550854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图</a:t>
            </a:r>
            <a:r>
              <a:rPr lang="en-US" altLang="zh-CN" sz="3600" dirty="0">
                <a:latin typeface="Times New Roman"/>
                <a:ea typeface="方正楷体_GBK"/>
              </a:rPr>
              <a:t>1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是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按</a:t>
            </a:r>
            <a:r>
              <a:rPr lang="en-US" altLang="zh-CN" sz="3600" dirty="0" smtClean="0">
                <a:latin typeface="Times New Roman"/>
                <a:ea typeface="方正楷体_GBK"/>
              </a:rPr>
              <a:t>(              )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分类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的</a:t>
            </a:r>
            <a:r>
              <a:rPr lang="en-US" altLang="zh-CN" sz="3600" dirty="0" smtClean="0">
                <a:latin typeface="Times New Roman"/>
                <a:ea typeface="方正楷体_GBK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图</a:t>
            </a:r>
            <a:r>
              <a:rPr lang="en-US" altLang="zh-CN" sz="3600" dirty="0">
                <a:latin typeface="Times New Roman"/>
                <a:ea typeface="方正楷体_GBK"/>
              </a:rPr>
              <a:t>2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是按</a:t>
            </a:r>
            <a:r>
              <a:rPr lang="en-US" altLang="zh-CN" sz="3600" dirty="0" smtClean="0">
                <a:latin typeface="Times New Roman"/>
                <a:ea typeface="方正楷体_GBK"/>
              </a:rPr>
              <a:t>(              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分类的。</a:t>
            </a:r>
            <a:endParaRPr lang="zh-CN" altLang="en-US" sz="3600" dirty="0"/>
          </a:p>
        </p:txBody>
      </p:sp>
      <p:sp>
        <p:nvSpPr>
          <p:cNvPr id="9" name="矩形 8"/>
          <p:cNvSpPr/>
          <p:nvPr/>
        </p:nvSpPr>
        <p:spPr>
          <a:xfrm>
            <a:off x="7942302" y="238931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颜色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42302" y="322473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形状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206</Words>
  <Application>Microsoft Office PowerPoint</Application>
  <PresentationFormat>自定义</PresentationFormat>
  <Paragraphs>36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Times New Roman</vt:lpstr>
      <vt:lpstr>方正小标宋_GBK</vt:lpstr>
      <vt:lpstr>Calibri</vt:lpstr>
      <vt:lpstr>方正隶变_GBK</vt:lpstr>
      <vt:lpstr>汉仪雅酷黑 95W</vt:lpstr>
      <vt:lpstr>微软雅黑</vt:lpstr>
      <vt:lpstr>方正大标宋简体</vt:lpstr>
      <vt:lpstr>方正仿宋_GBK</vt:lpstr>
      <vt:lpstr>方正大标宋_GBK</vt:lpstr>
      <vt:lpstr>Wingdings</vt:lpstr>
      <vt:lpstr>方正楷体_GBK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239</cp:revision>
  <dcterms:created xsi:type="dcterms:W3CDTF">2019-06-19T02:08:00Z</dcterms:created>
  <dcterms:modified xsi:type="dcterms:W3CDTF">2026-03-25T07:00:03Z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