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黑体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MS Gothic" pitchFamily="49" charset="-128"/>
      <p:regular r:id="rId22"/>
    </p:embeddedFont>
    <p:embeddedFont>
      <p:font typeface="方正楷体_GBK" pitchFamily="65" charset="-122"/>
      <p:regular r:id="rId23"/>
    </p:embeddedFont>
    <p:embeddedFont>
      <p:font typeface="方正小标宋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方正大标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保护野生哺乳动物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308+295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564+78=		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432+198=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8943" y="183107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31749" y="183107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642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2668" y="1673040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630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" name="image260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1746" y="2615420"/>
            <a:ext cx="2173244" cy="1789797"/>
          </a:xfrm>
          <a:prstGeom prst="rect">
            <a:avLst/>
          </a:prstGeom>
        </p:spPr>
      </p:pic>
      <p:pic>
        <p:nvPicPr>
          <p:cNvPr id="11" name="image261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97085" y="2615420"/>
            <a:ext cx="2173245" cy="1789797"/>
          </a:xfrm>
          <a:prstGeom prst="rect">
            <a:avLst/>
          </a:prstGeom>
        </p:spPr>
      </p:pic>
      <p:pic>
        <p:nvPicPr>
          <p:cNvPr id="12" name="image262.jpe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13027" y="2615420"/>
            <a:ext cx="2173244" cy="17897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732255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比一比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&gt;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&lt;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970184"/>
            <a:ext cx="9272985" cy="1706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176495" y="1987034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53370" y="1987034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61148" y="2937986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8040" y="293215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9735" y="861094"/>
            <a:ext cx="10411825" cy="9512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42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4200" dirty="0">
                <a:latin typeface="Times New Roman"/>
                <a:ea typeface="方正黑体_GBK"/>
                <a:cs typeface="Times New Roman"/>
              </a:rPr>
              <a:t>森林医生。</a:t>
            </a:r>
            <a:r>
              <a:rPr lang="en-US" altLang="zh-CN" sz="42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4200" dirty="0">
                <a:latin typeface="Times New Roman"/>
                <a:ea typeface="方正楷体_GBK"/>
                <a:cs typeface="Times New Roman"/>
              </a:rPr>
              <a:t>对的打</a:t>
            </a:r>
            <a:r>
              <a:rPr lang="en-US" altLang="zh-CN" sz="4200" dirty="0">
                <a:latin typeface="Times New Roman"/>
                <a:ea typeface="方正楷体_GBK"/>
                <a:cs typeface="Times New Roman"/>
              </a:rPr>
              <a:t>“</a:t>
            </a:r>
            <a:r>
              <a:rPr lang="en-US" altLang="zh-CN" sz="42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4200" dirty="0">
                <a:latin typeface="Times New Roman"/>
                <a:ea typeface="方正楷体_GBK"/>
                <a:cs typeface="Times New Roman"/>
              </a:rPr>
              <a:t>”,</a:t>
            </a:r>
            <a:r>
              <a:rPr lang="zh-CN" altLang="zh-CN" sz="4200" dirty="0">
                <a:latin typeface="Times New Roman"/>
                <a:ea typeface="方正楷体_GBK"/>
                <a:cs typeface="Times New Roman"/>
              </a:rPr>
              <a:t>错的打</a:t>
            </a:r>
            <a:r>
              <a:rPr lang="en-US" altLang="zh-CN" sz="4200" dirty="0">
                <a:latin typeface="Times New Roman"/>
                <a:ea typeface="方正楷体_GBK"/>
                <a:cs typeface="Times New Roman"/>
              </a:rPr>
              <a:t>“</a:t>
            </a:r>
            <a:r>
              <a:rPr lang="zh-CN" altLang="zh-CN" sz="42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4200" dirty="0">
                <a:latin typeface="Times New Roman"/>
                <a:ea typeface="方正楷体_GBK"/>
                <a:cs typeface="Times New Roman"/>
              </a:rPr>
              <a:t>”</a:t>
            </a:r>
            <a:r>
              <a:rPr lang="zh-CN" altLang="zh-CN" sz="4200" dirty="0">
                <a:latin typeface="Times New Roman"/>
                <a:ea typeface="方正楷体_GBK"/>
                <a:cs typeface="Times New Roman"/>
              </a:rPr>
              <a:t>并改正</a:t>
            </a:r>
            <a:r>
              <a:rPr lang="en-US" altLang="zh-CN" sz="42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42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0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13650" y="2052002"/>
            <a:ext cx="10718860" cy="2386648"/>
          </a:xfrm>
          <a:prstGeom prst="rect">
            <a:avLst/>
          </a:prstGeom>
        </p:spPr>
      </p:pic>
      <p:pic>
        <p:nvPicPr>
          <p:cNvPr id="9" name="image263.jpeg"/>
          <p:cNvPicPr/>
          <p:nvPr/>
        </p:nvPicPr>
        <p:blipFill rotWithShape="1">
          <a:blip r:embed="rId5"/>
          <a:srcRect l="30746" t="16863" r="52041" b="34908"/>
          <a:stretch/>
        </p:blipFill>
        <p:spPr>
          <a:xfrm>
            <a:off x="3674534" y="2247899"/>
            <a:ext cx="1998521" cy="1544419"/>
          </a:xfrm>
          <a:prstGeom prst="rect">
            <a:avLst/>
          </a:prstGeom>
        </p:spPr>
      </p:pic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396734" y="3792319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8292709" y="3792319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263.jpeg"/>
          <p:cNvPicPr/>
          <p:nvPr/>
        </p:nvPicPr>
        <p:blipFill rotWithShape="1">
          <a:blip r:embed="rId5"/>
          <a:srcRect l="82449" t="20801" b="35564"/>
          <a:stretch/>
        </p:blipFill>
        <p:spPr>
          <a:xfrm>
            <a:off x="9462100" y="2386696"/>
            <a:ext cx="2049815" cy="14056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7385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妈妈买了下面两种不同的商品。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583625"/>
            <a:ext cx="8996760" cy="18494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7700" y="3433108"/>
            <a:ext cx="1013460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妈妈最少带了多少元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6349" y="4351328"/>
            <a:ext cx="5705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108+198=306(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妈妈最少带了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306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145936" y="3178686"/>
            <a:ext cx="10122139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妈妈最多要花多少元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7365" y="1050225"/>
            <a:ext cx="8996760" cy="18494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19871" y="4189403"/>
            <a:ext cx="65913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388+289=677(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妈妈最多要花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677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171</Words>
  <Application>Microsoft Office PowerPoint</Application>
  <PresentationFormat>自定义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NEU-BZ</vt:lpstr>
      <vt:lpstr>Times New Roman</vt:lpstr>
      <vt:lpstr>Calibri</vt:lpstr>
      <vt:lpstr>方正黑体_GBK</vt:lpstr>
      <vt:lpstr>方正仿宋_GBK</vt:lpstr>
      <vt:lpstr>方正大标宋简体</vt:lpstr>
      <vt:lpstr>微软雅黑</vt:lpstr>
      <vt:lpstr>MS Gothic</vt:lpstr>
      <vt:lpstr>方正楷体_GBK</vt:lpstr>
      <vt:lpstr>汉仪雅酷黑 95W</vt:lpstr>
      <vt:lpstr>方正小标宋_GBK</vt:lpstr>
      <vt:lpstr>方正隶变_GBK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2026-03-25T09:14:29Z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